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8"/>
  </p:notesMasterIdLst>
  <p:handoutMasterIdLst>
    <p:handoutMasterId r:id="rId19"/>
  </p:handoutMasterIdLst>
  <p:sldIdLst>
    <p:sldId id="272" r:id="rId2"/>
    <p:sldId id="273" r:id="rId3"/>
    <p:sldId id="356" r:id="rId4"/>
    <p:sldId id="286" r:id="rId5"/>
    <p:sldId id="298" r:id="rId6"/>
    <p:sldId id="299" r:id="rId7"/>
    <p:sldId id="309" r:id="rId8"/>
    <p:sldId id="357" r:id="rId9"/>
    <p:sldId id="358" r:id="rId10"/>
    <p:sldId id="359" r:id="rId11"/>
    <p:sldId id="364" r:id="rId12"/>
    <p:sldId id="365" r:id="rId13"/>
    <p:sldId id="360" r:id="rId14"/>
    <p:sldId id="361" r:id="rId15"/>
    <p:sldId id="362" r:id="rId16"/>
    <p:sldId id="363" r:id="rId17"/>
  </p:sldIdLst>
  <p:sldSz cx="12192000" cy="6858000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FF99FF"/>
    <a:srgbClr val="C0CF3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799B23B-EC83-4686-B30A-512413B5E67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8" autoAdjust="0"/>
    <p:restoredTop sz="74394" autoAdjust="0"/>
  </p:normalViewPr>
  <p:slideViewPr>
    <p:cSldViewPr snapToGrid="0">
      <p:cViewPr varScale="1">
        <p:scale>
          <a:sx n="86" d="100"/>
          <a:sy n="86" d="100"/>
        </p:scale>
        <p:origin x="1266" y="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148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4DA88A-700E-4959-AD05-3C421866BDC6}" type="datetime4">
              <a:rPr kumimoji="1"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2021年7月28日</a:t>
            </a:fld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09A4F4-89FA-4551-A9F4-ECDBD52C06D6}" type="slidenum">
              <a:rPr kumimoji="1"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‹#›</a:t>
            </a:fld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248109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gif>
</file>

<file path=ppt/media/image3.gi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EECA54F6-A409-4052-BA8C-D33E3AF8AD29}" type="datetime4">
              <a:rPr lang="ja-JP" altLang="en-US" smtClean="0"/>
              <a:pPr/>
              <a:t>2021年7月28日</a:t>
            </a:fld>
            <a:endParaRPr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ja-JP" altLang="en-US" noProof="0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-JP" altLang="en-US" noProof="0" dirty="0"/>
              <a:t>クリックしてマスター テキストのスタイルを編集</a:t>
            </a:r>
          </a:p>
          <a:p>
            <a:pPr lvl="1" rtl="0"/>
            <a:r>
              <a:rPr lang="ja-JP" altLang="en-US" noProof="0" dirty="0"/>
              <a:t>第 </a:t>
            </a:r>
            <a:r>
              <a:rPr lang="en-US" altLang="ja-JP" noProof="0" dirty="0"/>
              <a:t>2 </a:t>
            </a:r>
            <a:r>
              <a:rPr lang="ja-JP" altLang="en-US" noProof="0" dirty="0"/>
              <a:t>レベル</a:t>
            </a:r>
          </a:p>
          <a:p>
            <a:pPr lvl="2" rtl="0"/>
            <a:r>
              <a:rPr lang="ja-JP" altLang="en-US" noProof="0" dirty="0"/>
              <a:t>第 </a:t>
            </a:r>
            <a:r>
              <a:rPr lang="en-US" altLang="ja-JP" noProof="0" dirty="0"/>
              <a:t>3 </a:t>
            </a:r>
            <a:r>
              <a:rPr lang="ja-JP" altLang="en-US" noProof="0" dirty="0"/>
              <a:t>レベル</a:t>
            </a:r>
          </a:p>
          <a:p>
            <a:pPr lvl="3" rtl="0"/>
            <a:r>
              <a:rPr lang="ja-JP" altLang="en-US" noProof="0" dirty="0"/>
              <a:t>第 </a:t>
            </a:r>
            <a:r>
              <a:rPr lang="en-US" altLang="ja-JP" noProof="0" dirty="0"/>
              <a:t>4 </a:t>
            </a:r>
            <a:r>
              <a:rPr lang="ja-JP" altLang="en-US" noProof="0" dirty="0"/>
              <a:t>レベル</a:t>
            </a:r>
          </a:p>
          <a:p>
            <a:pPr lvl="4" rtl="0"/>
            <a:r>
              <a:rPr lang="ja-JP" altLang="en-US" noProof="0" dirty="0"/>
              <a:t>第 </a:t>
            </a:r>
            <a:r>
              <a:rPr lang="en-US" altLang="ja-JP" noProof="0" dirty="0"/>
              <a:t>5 </a:t>
            </a:r>
            <a:r>
              <a:rPr lang="ja-JP" altLang="en-US" noProof="0" dirty="0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893B0CF2-7F87-4E02-A248-870047730F99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14981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93B0CF2-7F87-4E02-A248-870047730F99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951338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B0CF2-7F87-4E02-A248-870047730F99}" type="slidenum">
              <a:rPr lang="en-US" altLang="ja-JP" smtClean="0"/>
              <a:pPr/>
              <a:t>15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974250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B0CF2-7F87-4E02-A248-870047730F99}" type="slidenum">
              <a:rPr lang="en-US" altLang="ja-JP" smtClean="0"/>
              <a:pPr/>
              <a:t>16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929282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93B0CF2-7F87-4E02-A248-870047730F99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63518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B0CF2-7F87-4E02-A248-870047730F99}" type="slidenum">
              <a:rPr lang="en-US" altLang="ja-JP" smtClean="0"/>
              <a:pPr/>
              <a:t>3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09121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B0CF2-7F87-4E02-A248-870047730F99}" type="slidenum">
              <a:rPr lang="en-US" altLang="ja-JP" smtClean="0"/>
              <a:pPr/>
              <a:t>4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86932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B0CF2-7F87-4E02-A248-870047730F99}" type="slidenum">
              <a:rPr lang="en-US" altLang="ja-JP" smtClean="0"/>
              <a:pPr/>
              <a:t>5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374664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B0CF2-7F87-4E02-A248-870047730F99}" type="slidenum">
              <a:rPr lang="en-US" altLang="ja-JP" smtClean="0"/>
              <a:pPr/>
              <a:t>6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941094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B0CF2-7F87-4E02-A248-870047730F99}" type="slidenum">
              <a:rPr lang="en-US" altLang="ja-JP" smtClean="0"/>
              <a:pPr/>
              <a:t>7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25083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B0CF2-7F87-4E02-A248-870047730F99}" type="slidenum">
              <a:rPr lang="en-US" altLang="ja-JP" smtClean="0"/>
              <a:pPr/>
              <a:t>8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71086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B0CF2-7F87-4E02-A248-870047730F99}" type="slidenum">
              <a:rPr lang="en-US" altLang="ja-JP" smtClean="0"/>
              <a:pPr/>
              <a:t>9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30168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グループ 9"/>
          <p:cNvGrpSpPr/>
          <p:nvPr/>
        </p:nvGrpSpPr>
        <p:grpSpPr>
          <a:xfrm>
            <a:off x="0" y="6208894"/>
            <a:ext cx="12192000" cy="649106"/>
            <a:chOff x="0" y="6208894"/>
            <a:chExt cx="12192000" cy="649106"/>
          </a:xfrm>
        </p:grpSpPr>
        <p:sp>
          <p:nvSpPr>
            <p:cNvPr id="2" name="長方形 1"/>
            <p:cNvSpPr/>
            <p:nvPr/>
          </p:nvSpPr>
          <p:spPr>
            <a:xfrm>
              <a:off x="3048" y="6220178"/>
              <a:ext cx="12188952" cy="637822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rtl="0"/>
              <a:endParaRPr lang="ja-JP" altLang="en-US" noProof="0" dirty="0"/>
            </a:p>
          </p:txBody>
        </p:sp>
        <p:cxnSp>
          <p:nvCxnSpPr>
            <p:cNvPr id="7" name="直線​​コネクタ 6"/>
            <p:cNvCxnSpPr/>
            <p:nvPr/>
          </p:nvCxnSpPr>
          <p:spPr>
            <a:xfrm>
              <a:off x="0" y="6208894"/>
              <a:ext cx="12192000" cy="0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" name="直線​​コネクタ 4"/>
          <p:cNvCxnSpPr/>
          <p:nvPr userDrawn="1"/>
        </p:nvCxnSpPr>
        <p:spPr>
          <a:xfrm flipV="1">
            <a:off x="3048" y="5937956"/>
            <a:ext cx="8241" cy="56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​​コネクタ 10"/>
          <p:cNvCxnSpPr/>
          <p:nvPr userDrawn="1"/>
        </p:nvCxnSpPr>
        <p:spPr>
          <a:xfrm flipV="1">
            <a:off x="3048" y="5937956"/>
            <a:ext cx="8241" cy="56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タイトル 8"/>
          <p:cNvSpPr>
            <a:spLocks noGrp="1"/>
          </p:cNvSpPr>
          <p:nvPr>
            <p:ph type="ctrTitle"/>
          </p:nvPr>
        </p:nvSpPr>
        <p:spPr>
          <a:xfrm>
            <a:off x="711200" y="1371600"/>
            <a:ext cx="10468864" cy="1828800"/>
          </a:xfrm>
          <a:ln>
            <a:noFill/>
          </a:ln>
        </p:spPr>
        <p:txBody>
          <a:bodyPr vert="horz" tIns="0" rIns="18288" bIns="0" rtlCol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tx2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kumimoji="0" lang="ja-JP" altLang="en-US" noProof="0" dirty="0"/>
          </a:p>
        </p:txBody>
      </p:sp>
      <p:sp>
        <p:nvSpPr>
          <p:cNvPr id="17" name="サブタイトル 16"/>
          <p:cNvSpPr>
            <a:spLocks noGrp="1"/>
          </p:cNvSpPr>
          <p:nvPr>
            <p:ph type="subTitle" idx="1"/>
          </p:nvPr>
        </p:nvSpPr>
        <p:spPr>
          <a:xfrm>
            <a:off x="711200" y="3228536"/>
            <a:ext cx="10472928" cy="1752600"/>
          </a:xfrm>
        </p:spPr>
        <p:txBody>
          <a:bodyPr lIns="0" rIns="18288" rtlCol="0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kumimoji="0" lang="ja-JP" altLang="en-US" noProof="0" dirty="0"/>
          </a:p>
        </p:txBody>
      </p:sp>
      <p:sp>
        <p:nvSpPr>
          <p:cNvPr id="30" name="日付プレースホルダー 29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D9F5B4-D2B9-4671-9B63-0110E6386A4E}" type="datetime4">
              <a:rPr lang="ja-JP" altLang="en-US" smtClean="0"/>
              <a:t>2021年7月28日</a:t>
            </a:fld>
            <a:endParaRPr lang="en-US" dirty="0"/>
          </a:p>
        </p:txBody>
      </p:sp>
      <p:sp>
        <p:nvSpPr>
          <p:cNvPr id="19" name="フッター プレースホルダー 1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27" name="スライド番号プレースホルダー 2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98082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noProof="0" smtClean="0"/>
              <a:t>マスター タイトルの書式設定</a:t>
            </a:r>
            <a:endParaRPr kumimoji="0" lang="ja-JP" altLang="en-US" noProof="0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 eaLnBrk="1" latinLnBrk="0" hangingPunct="1"/>
            <a:r>
              <a:rPr lang="ja-JP" altLang="en-US" noProof="0" dirty="0"/>
              <a:t>クリックしてマスター テキストのスタイルを編集</a:t>
            </a:r>
          </a:p>
          <a:p>
            <a:pPr lvl="1"/>
            <a:r>
              <a:rPr kumimoji="1" lang="ja-JP" altLang="en-US" noProof="0" dirty="0" smtClean="0"/>
              <a:t>第 </a:t>
            </a:r>
            <a:r>
              <a:rPr kumimoji="1" lang="en-US" altLang="ja-JP" noProof="0" dirty="0" smtClean="0"/>
              <a:t>2 </a:t>
            </a:r>
            <a:r>
              <a:rPr kumimoji="1" lang="ja-JP" altLang="en-US" noProof="0" dirty="0" smtClean="0"/>
              <a:t>レベル</a:t>
            </a:r>
          </a:p>
          <a:p>
            <a:pPr lvl="2"/>
            <a:r>
              <a:rPr kumimoji="1" lang="ja-JP" altLang="en-US" noProof="0" dirty="0" smtClean="0"/>
              <a:t>第 </a:t>
            </a:r>
            <a:r>
              <a:rPr kumimoji="1" lang="en-US" altLang="ja-JP" noProof="0" dirty="0" smtClean="0"/>
              <a:t>3 </a:t>
            </a:r>
            <a:r>
              <a:rPr kumimoji="1" lang="ja-JP" altLang="en-US" noProof="0" dirty="0" smtClean="0"/>
              <a:t>レベル</a:t>
            </a:r>
          </a:p>
          <a:p>
            <a:pPr lvl="3"/>
            <a:r>
              <a:rPr kumimoji="1" lang="ja-JP" altLang="en-US" noProof="0" dirty="0" smtClean="0"/>
              <a:t>第 </a:t>
            </a:r>
            <a:r>
              <a:rPr kumimoji="1" lang="en-US" altLang="ja-JP" noProof="0" dirty="0" smtClean="0"/>
              <a:t>4 </a:t>
            </a:r>
            <a:r>
              <a:rPr kumimoji="1" lang="ja-JP" altLang="en-US" noProof="0" dirty="0" smtClean="0"/>
              <a:t>レベル</a:t>
            </a:r>
          </a:p>
          <a:p>
            <a:pPr lvl="4"/>
            <a:r>
              <a:rPr kumimoji="1" lang="ja-JP" altLang="en-US" noProof="0" dirty="0" smtClean="0"/>
              <a:t>第 </a:t>
            </a:r>
            <a:r>
              <a:rPr kumimoji="1" lang="en-US" altLang="ja-JP" noProof="0" dirty="0" smtClean="0"/>
              <a:t>5 </a:t>
            </a:r>
            <a:r>
              <a:rPr kumimoji="1" lang="ja-JP" altLang="en-US" noProof="0" dirty="0" smtClean="0"/>
              <a:t>レベル</a:t>
            </a:r>
            <a:endParaRPr kumimoji="1" lang="ja-JP" altLang="en-US" noProof="0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89D195-22A8-4E03-A4C1-FF558F7B427F}" type="datetime4">
              <a:rPr lang="ja-JP" altLang="en-US" smtClean="0"/>
              <a:t>2021年7月28日</a:t>
            </a:fld>
            <a:endParaRPr 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7777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839200" y="914402"/>
            <a:ext cx="2743200" cy="5211763"/>
          </a:xfrm>
        </p:spPr>
        <p:txBody>
          <a:bodyPr vert="eaVert" rtlCol="0"/>
          <a:lstStyle/>
          <a:p>
            <a:pPr rtl="0"/>
            <a:r>
              <a:rPr lang="ja-JP" altLang="en-US" noProof="0" smtClean="0"/>
              <a:t>マスター タイトルの書式設定</a:t>
            </a:r>
            <a:endParaRPr kumimoji="0" lang="ja-JP" altLang="en-US" noProof="0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914402"/>
            <a:ext cx="8026400" cy="5211763"/>
          </a:xfrm>
        </p:spPr>
        <p:txBody>
          <a:bodyPr vert="eaVert" rtlCol="0"/>
          <a:lstStyle/>
          <a:p>
            <a:pPr lvl="0" rtl="0" eaLnBrk="1" latinLnBrk="0" hangingPunct="1"/>
            <a:r>
              <a:rPr lang="ja-JP" altLang="en-US" noProof="0" dirty="0"/>
              <a:t>クリックしてマスター テキストのスタイルを編集</a:t>
            </a:r>
          </a:p>
          <a:p>
            <a:pPr lvl="1"/>
            <a:r>
              <a:rPr kumimoji="1" lang="ja-JP" altLang="en-US" noProof="0" dirty="0" smtClean="0"/>
              <a:t>第 </a:t>
            </a:r>
            <a:r>
              <a:rPr kumimoji="1" lang="en-US" altLang="ja-JP" noProof="0" dirty="0" smtClean="0"/>
              <a:t>2 </a:t>
            </a:r>
            <a:r>
              <a:rPr kumimoji="1" lang="ja-JP" altLang="en-US" noProof="0" dirty="0" smtClean="0"/>
              <a:t>レベル</a:t>
            </a:r>
          </a:p>
          <a:p>
            <a:pPr lvl="2"/>
            <a:r>
              <a:rPr kumimoji="1" lang="ja-JP" altLang="en-US" noProof="0" dirty="0" smtClean="0"/>
              <a:t>第 </a:t>
            </a:r>
            <a:r>
              <a:rPr kumimoji="1" lang="en-US" altLang="ja-JP" noProof="0" dirty="0" smtClean="0"/>
              <a:t>3 </a:t>
            </a:r>
            <a:r>
              <a:rPr kumimoji="1" lang="ja-JP" altLang="en-US" noProof="0" dirty="0" smtClean="0"/>
              <a:t>レベル</a:t>
            </a:r>
          </a:p>
          <a:p>
            <a:pPr lvl="3"/>
            <a:r>
              <a:rPr kumimoji="1" lang="ja-JP" altLang="en-US" noProof="0" dirty="0" smtClean="0"/>
              <a:t>第 </a:t>
            </a:r>
            <a:r>
              <a:rPr kumimoji="1" lang="en-US" altLang="ja-JP" noProof="0" dirty="0" smtClean="0"/>
              <a:t>4 </a:t>
            </a:r>
            <a:r>
              <a:rPr kumimoji="1" lang="ja-JP" altLang="en-US" noProof="0" dirty="0" smtClean="0"/>
              <a:t>レベル</a:t>
            </a:r>
          </a:p>
          <a:p>
            <a:pPr lvl="4"/>
            <a:r>
              <a:rPr kumimoji="1" lang="ja-JP" altLang="en-US" noProof="0" dirty="0" smtClean="0"/>
              <a:t>第 </a:t>
            </a:r>
            <a:r>
              <a:rPr kumimoji="1" lang="en-US" altLang="ja-JP" noProof="0" dirty="0" smtClean="0"/>
              <a:t>5 </a:t>
            </a:r>
            <a:r>
              <a:rPr kumimoji="1" lang="ja-JP" altLang="en-US" noProof="0" dirty="0" smtClean="0"/>
              <a:t>レベル</a:t>
            </a:r>
            <a:endParaRPr kumimoji="1" lang="ja-JP" altLang="en-US" noProof="0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9B777F-2BA6-42C0-83EF-2CC97DD0D6E7}" type="datetime4">
              <a:rPr lang="ja-JP" altLang="en-US" smtClean="0"/>
              <a:t>2021年7月28日</a:t>
            </a:fld>
            <a:endParaRPr 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369754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noProof="0" smtClean="0"/>
              <a:t>マスター タイトルの書式設定</a:t>
            </a:r>
            <a:endParaRPr kumimoji="0" lang="ja-JP" altLang="en-US" noProof="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 eaLnBrk="1" latinLnBrk="0" hangingPunct="1"/>
            <a:r>
              <a:rPr lang="ja-JP" altLang="en-US" noProof="0" smtClean="0"/>
              <a:t>マスター テキストの書式設定</a:t>
            </a:r>
          </a:p>
          <a:p>
            <a:pPr lvl="1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kumimoji="0" lang="ja-JP" altLang="en-US" noProof="0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0C11D6-D226-45B1-8AA5-91C501F3B0E7}" type="datetime4">
              <a:rPr lang="ja-JP" altLang="en-US" smtClean="0"/>
              <a:t>2021年7月28日</a:t>
            </a:fld>
            <a:endParaRPr 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481682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07136" y="1316736"/>
            <a:ext cx="10363200" cy="1362456"/>
          </a:xfrm>
          <a:ln>
            <a:noFill/>
          </a:ln>
        </p:spPr>
        <p:txBody>
          <a:bodyPr vert="horz" tIns="0" bIns="0" rtlCol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tx2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kumimoji="0" lang="ja-JP" altLang="en-US" noProof="0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07136" y="2704664"/>
            <a:ext cx="10363200" cy="1509712"/>
          </a:xfrm>
        </p:spPr>
        <p:txBody>
          <a:bodyPr lIns="45720" rIns="45720" rtlCol="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rtl="0" eaLnBrk="1" latinLnBrk="0" hangingPunct="1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5400AA1-06A4-444F-94EA-80BA16484187}" type="datetime4">
              <a:rPr lang="ja-JP" altLang="en-US" smtClean="0"/>
              <a:t>2021年7月28日</a:t>
            </a:fld>
            <a:endParaRPr 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5319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段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</p:spPr>
        <p:txBody>
          <a:bodyPr rtlCol="0"/>
          <a:lstStyle/>
          <a:p>
            <a:pPr rtl="0"/>
            <a:r>
              <a:rPr lang="ja-JP" altLang="en-US" noProof="0" smtClean="0"/>
              <a:t>マスター タイトルの書式設定</a:t>
            </a:r>
            <a:endParaRPr kumimoji="0" lang="ja-JP" altLang="en-US" noProof="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609600" y="1920085"/>
            <a:ext cx="5384800" cy="4434840"/>
          </a:xfrm>
        </p:spPr>
        <p:txBody>
          <a:bodyPr rtlCol="0"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rtl="0" eaLnBrk="1" latinLnBrk="0" hangingPunct="1"/>
            <a:r>
              <a:rPr lang="ja-JP" altLang="en-US" noProof="0" smtClean="0"/>
              <a:t>マスター テキストの書式設定</a:t>
            </a:r>
          </a:p>
          <a:p>
            <a:pPr lvl="1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kumimoji="0" lang="ja-JP" altLang="en-US" noProof="0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97600" y="1920085"/>
            <a:ext cx="5384800" cy="4434840"/>
          </a:xfrm>
        </p:spPr>
        <p:txBody>
          <a:bodyPr rtlCol="0"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rtl="0" eaLnBrk="1" latinLnBrk="0" hangingPunct="1"/>
            <a:r>
              <a:rPr lang="ja-JP" altLang="en-US" noProof="0" smtClean="0"/>
              <a:t>マスター テキストの書式設定</a:t>
            </a:r>
          </a:p>
          <a:p>
            <a:pPr lvl="1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kumimoji="0" lang="ja-JP" altLang="en-US" noProof="0" dirty="0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38B790-6ACD-441F-B06D-4917F8B429D2}" type="datetime4">
              <a:rPr lang="ja-JP" altLang="en-US" smtClean="0"/>
              <a:t>2021年7月28日</a:t>
            </a:fld>
            <a:endParaRPr lang="en-US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0901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</p:spPr>
        <p:txBody>
          <a:bodyPr tIns="45720" rtlCol="0" anchor="b"/>
          <a:lstStyle>
            <a:lvl1pPr>
              <a:defRPr/>
            </a:lvl1pPr>
          </a:lstStyle>
          <a:p>
            <a:pPr rtl="0"/>
            <a:r>
              <a:rPr lang="ja-JP" altLang="en-US" smtClean="0"/>
              <a:t>マスター タイトルの書式設定</a:t>
            </a:r>
            <a:endParaRPr kumimoji="0" 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09600" y="1855248"/>
            <a:ext cx="5386917" cy="659352"/>
          </a:xfrm>
        </p:spPr>
        <p:txBody>
          <a:bodyPr lIns="45720" tIns="0" rIns="45720" bIns="0" rtlCol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1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rtl="0" eaLnBrk="1" latinLnBrk="0" hangingPunct="1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コンテンツ プレースホルダー 4"/>
          <p:cNvSpPr>
            <a:spLocks noGrp="1"/>
          </p:cNvSpPr>
          <p:nvPr>
            <p:ph sz="quarter" idx="2"/>
          </p:nvPr>
        </p:nvSpPr>
        <p:spPr>
          <a:xfrm>
            <a:off x="609600" y="2514600"/>
            <a:ext cx="5386917" cy="3845720"/>
          </a:xfrm>
        </p:spPr>
        <p:txBody>
          <a:bodyPr tIns="0"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rtl="0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rtl="0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rtl="0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rtl="0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3"/>
          </p:nvPr>
        </p:nvSpPr>
        <p:spPr>
          <a:xfrm>
            <a:off x="6193368" y="1859758"/>
            <a:ext cx="5389033" cy="654843"/>
          </a:xfrm>
        </p:spPr>
        <p:txBody>
          <a:bodyPr lIns="45720" tIns="0" rIns="45720" bIns="0" rtlCol="0" anchor="ctr"/>
          <a:lstStyle>
            <a:lvl1pPr marL="0" indent="0">
              <a:buNone/>
              <a:defRPr sz="2400" b="1" cap="none" baseline="0">
                <a:solidFill>
                  <a:schemeClr val="tx1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rtl="0" eaLnBrk="1" latinLnBrk="0" hangingPunct="1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93368" y="2514600"/>
            <a:ext cx="5389033" cy="3845720"/>
          </a:xfrm>
        </p:spPr>
        <p:txBody>
          <a:bodyPr tIns="0" rtlCol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rtl="0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rtl="0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rtl="0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rtl="0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 dirty="0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296CEC-F0EC-4499-B406-555829E93D38}" type="datetime4">
              <a:rPr lang="ja-JP" altLang="en-US" smtClean="0"/>
              <a:t>2021年7月28日</a:t>
            </a:fld>
            <a:endParaRPr lang="en-US" dirty="0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" dirty="0"/>
              <a:t>フッターを追加</a:t>
            </a:r>
            <a:endParaRPr lang="en-US" dirty="0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18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1074400" cy="1143000"/>
          </a:xfrm>
        </p:spPr>
        <p:txBody>
          <a:bodyPr vert="horz" tIns="45720" bIns="0" rtlCol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kumimoji="0" lang="ja-JP" altLang="en-US" noProof="0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C8EE4A-0564-4F19-AF56-1B86A81857A1}" type="datetime4">
              <a:rPr lang="ja-JP" altLang="en-US" smtClean="0"/>
              <a:t>2021年7月28日</a:t>
            </a:fld>
            <a:endParaRPr 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071814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D0A0B1-5389-4168-8C71-456999E01C6A}" type="datetime4">
              <a:rPr lang="ja-JP" altLang="en-US" smtClean="0"/>
              <a:t>2021年7月28日</a:t>
            </a:fld>
            <a:endParaRPr 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52882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キャプション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4400" y="514352"/>
            <a:ext cx="3657600" cy="1162050"/>
          </a:xfrm>
        </p:spPr>
        <p:txBody>
          <a:bodyPr lIns="0" rtlCol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kumimoji="0" lang="ja-JP" altLang="en-US" noProof="0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1"/>
          </p:nvPr>
        </p:nvSpPr>
        <p:spPr>
          <a:xfrm>
            <a:off x="4766733" y="1676400"/>
            <a:ext cx="6815667" cy="4572000"/>
          </a:xfrm>
        </p:spPr>
        <p:txBody>
          <a:bodyPr tIns="0" rtlCol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rtl="0" eaLnBrk="1" latinLnBrk="0" hangingPunct="1"/>
            <a:r>
              <a:rPr lang="ja-JP" altLang="en-US" noProof="0" smtClean="0"/>
              <a:t>マスター テキストの書式設定</a:t>
            </a:r>
          </a:p>
          <a:p>
            <a:pPr lvl="1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 eaLnBrk="1" latinLnBrk="0" hangingPunct="1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kumimoji="0" lang="ja-JP" altLang="en-US" noProof="0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2"/>
          </p:nvPr>
        </p:nvSpPr>
        <p:spPr>
          <a:xfrm>
            <a:off x="914400" y="1676400"/>
            <a:ext cx="3657600" cy="4572000"/>
          </a:xfrm>
        </p:spPr>
        <p:txBody>
          <a:bodyPr lIns="18288" rIns="18288" rtlCol="0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rtl="0" eaLnBrk="1" latinLnBrk="0" hangingPunct="1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DFAF4E1-8E5B-454D-966C-37225B9702A6}" type="datetime4">
              <a:rPr lang="ja-JP" altLang="en-US" smtClean="0"/>
              <a:t>2021年7月28日</a:t>
            </a:fld>
            <a:endParaRPr lang="en-US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991926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キャプション付きの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1 つの角を切り取って丸めた四角形 8"/>
          <p:cNvSpPr/>
          <p:nvPr/>
        </p:nvSpPr>
        <p:spPr>
          <a:xfrm rot="420000" flipV="1">
            <a:off x="4221004" y="1108077"/>
            <a:ext cx="70104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ja-JP" altLang="en-US" sz="1800" noProof="0" dirty="0"/>
          </a:p>
        </p:txBody>
      </p:sp>
      <p:sp>
        <p:nvSpPr>
          <p:cNvPr id="12" name="直角三角形 11"/>
          <p:cNvSpPr/>
          <p:nvPr/>
        </p:nvSpPr>
        <p:spPr>
          <a:xfrm rot="420000" flipV="1">
            <a:off x="10672179" y="5359769"/>
            <a:ext cx="207264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ja-JP" altLang="en-US" sz="1800" noProof="0" dirty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12800" y="1176997"/>
            <a:ext cx="2950464" cy="1582621"/>
          </a:xfrm>
        </p:spPr>
        <p:txBody>
          <a:bodyPr vert="horz" lIns="45720" tIns="45720" rIns="45720" bIns="45720" rtlCol="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kumimoji="0" lang="ja-JP" altLang="en-US" noProof="0" dirty="0"/>
          </a:p>
        </p:txBody>
      </p:sp>
      <p:sp>
        <p:nvSpPr>
          <p:cNvPr id="3" name="図プレースホルダー 2" descr="画像を追加する空のプレースホルダー。プレースホルダーをクリックし、追加する画像を選択します"/>
          <p:cNvSpPr>
            <a:spLocks noGrp="1"/>
          </p:cNvSpPr>
          <p:nvPr>
            <p:ph type="pic" idx="1"/>
          </p:nvPr>
        </p:nvSpPr>
        <p:spPr>
          <a:xfrm rot="420000">
            <a:off x="4647724" y="1199517"/>
            <a:ext cx="615696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 rtlCol="0"/>
          <a:lstStyle>
            <a:lvl1pPr marL="0" indent="0">
              <a:buNone/>
              <a:defRPr sz="3200"/>
            </a:lvl1pPr>
          </a:lstStyle>
          <a:p>
            <a:pPr rtl="0"/>
            <a:r>
              <a:rPr lang="ja-JP" altLang="en-US" noProof="0" smtClean="0"/>
              <a:t>図を追加</a:t>
            </a:r>
            <a:endParaRPr kumimoji="0" lang="ja-JP" altLang="en-US" noProof="0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12800" y="2828785"/>
            <a:ext cx="2946400" cy="2179320"/>
          </a:xfrm>
        </p:spPr>
        <p:txBody>
          <a:bodyPr lIns="64008" rIns="45720" bIns="45720" rtlCol="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rtl="0" eaLnBrk="1" latinLnBrk="0" hangingPunct="1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A228A8-1DDA-4C9E-B7BB-B3D4A4576159}" type="datetime4">
              <a:rPr lang="ja-JP" altLang="en-US" smtClean="0"/>
              <a:t>2021年7月28日</a:t>
            </a:fld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>
          <a:xfrm>
            <a:off x="10769600" y="6356351"/>
            <a:ext cx="812800" cy="365125"/>
          </a:xfrm>
        </p:spPr>
        <p:txBody>
          <a:bodyPr rtlCol="0"/>
          <a:lstStyle/>
          <a:p>
            <a:pPr rtl="0"/>
            <a:fld id="{401CF334-2D5C-4859-84A6-CA7E6E43FAEB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  <p:sp>
        <p:nvSpPr>
          <p:cNvPr id="10" name="フリーフォーム 9"/>
          <p:cNvSpPr>
            <a:spLocks/>
          </p:cNvSpPr>
          <p:nvPr/>
        </p:nvSpPr>
        <p:spPr bwMode="auto">
          <a:xfrm flipV="1">
            <a:off x="-12700" y="5816600"/>
            <a:ext cx="1221740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t" compatLnSpc="1"/>
          <a:lstStyle/>
          <a:p>
            <a:pPr marL="0" algn="l" rtl="0" eaLnBrk="1" latinLnBrk="0" hangingPunct="1"/>
            <a:endParaRPr kumimoji="0" lang="ja-JP" altLang="en-US" sz="1800" noProof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フリーフォーム 10"/>
          <p:cNvSpPr>
            <a:spLocks/>
          </p:cNvSpPr>
          <p:nvPr/>
        </p:nvSpPr>
        <p:spPr bwMode="auto">
          <a:xfrm flipV="1">
            <a:off x="5842000" y="6219826"/>
            <a:ext cx="63500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t" compatLnSpc="1"/>
          <a:lstStyle/>
          <a:p>
            <a:pPr marL="0" algn="l" rtl="0" eaLnBrk="1" latinLnBrk="0" hangingPunct="1"/>
            <a:endParaRPr kumimoji="0" lang="ja-JP" altLang="en-US" sz="1800" noProof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9624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グループ 24"/>
          <p:cNvGrpSpPr/>
          <p:nvPr/>
        </p:nvGrpSpPr>
        <p:grpSpPr>
          <a:xfrm>
            <a:off x="-29028" y="-7144"/>
            <a:ext cx="12240731" cy="6879658"/>
            <a:chOff x="0" y="-21658"/>
            <a:chExt cx="12240731" cy="6879658"/>
          </a:xfrm>
        </p:grpSpPr>
        <p:sp>
          <p:nvSpPr>
            <p:cNvPr id="26" name="長方形 25"/>
            <p:cNvSpPr/>
            <p:nvPr/>
          </p:nvSpPr>
          <p:spPr>
            <a:xfrm>
              <a:off x="31633" y="0"/>
              <a:ext cx="12188952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noProof="0" dirty="0"/>
            </a:p>
          </p:txBody>
        </p:sp>
        <p:grpSp>
          <p:nvGrpSpPr>
            <p:cNvPr id="27" name="グループ 26"/>
            <p:cNvGrpSpPr/>
            <p:nvPr/>
          </p:nvGrpSpPr>
          <p:grpSpPr>
            <a:xfrm>
              <a:off x="0" y="-21658"/>
              <a:ext cx="12240731" cy="1041400"/>
              <a:chOff x="-25356" y="-7144"/>
              <a:chExt cx="12240731" cy="1041400"/>
            </a:xfrm>
          </p:grpSpPr>
          <p:sp>
            <p:nvSpPr>
              <p:cNvPr id="28" name="フリーフォーム 27"/>
              <p:cNvSpPr>
                <a:spLocks/>
              </p:cNvSpPr>
              <p:nvPr/>
            </p:nvSpPr>
            <p:spPr bwMode="auto">
              <a:xfrm>
                <a:off x="-12700" y="-7144"/>
                <a:ext cx="12217400" cy="1041400"/>
              </a:xfrm>
              <a:custGeom>
                <a:avLst>
                  <a:gd name="A1" fmla="val 0"/>
                  <a:gd name="A2" fmla="val 0"/>
                  <a:gd name="A3" fmla="val 0"/>
                  <a:gd name="A4" fmla="val 0"/>
                  <a:gd name="A5" fmla="val 0"/>
                  <a:gd name="A6" fmla="val 0"/>
                  <a:gd name="A7" fmla="val 0"/>
                  <a:gd name="A8" fmla="val 0"/>
                </a:avLst>
                <a:gdLst/>
                <a:ahLst/>
                <a:cxnLst>
                  <a:cxn ang="0">
                    <a:pos x="6" y="2"/>
                  </a:cxn>
                  <a:cxn ang="0">
                    <a:pos x="2542" y="0"/>
                  </a:cxn>
                  <a:cxn ang="0">
                    <a:pos x="4374" y="367"/>
                  </a:cxn>
                  <a:cxn ang="0">
                    <a:pos x="5766" y="55"/>
                  </a:cxn>
                  <a:cxn ang="0">
                    <a:pos x="5772" y="213"/>
                  </a:cxn>
                  <a:cxn ang="0">
                    <a:pos x="4302" y="439"/>
                  </a:cxn>
                  <a:cxn ang="0">
                    <a:pos x="1488" y="201"/>
                  </a:cxn>
                  <a:cxn ang="0">
                    <a:pos x="0" y="656"/>
                  </a:cxn>
                  <a:cxn ang="0">
                    <a:pos x="6" y="2"/>
                  </a:cxn>
                </a:cxnLst>
                <a:rect l="0" t="0" r="0" b="0"/>
                <a:pathLst>
                  <a:path w="5772" h="656">
                    <a:moveTo>
                      <a:pt x="6" y="2"/>
                    </a:moveTo>
                    <a:lnTo>
                      <a:pt x="2542" y="0"/>
                    </a:lnTo>
                    <a:cubicBezTo>
                      <a:pt x="2746" y="101"/>
                      <a:pt x="3828" y="367"/>
                      <a:pt x="4374" y="367"/>
                    </a:cubicBezTo>
                    <a:cubicBezTo>
                      <a:pt x="4920" y="367"/>
                      <a:pt x="5526" y="152"/>
                      <a:pt x="5766" y="55"/>
                    </a:cubicBezTo>
                    <a:lnTo>
                      <a:pt x="5772" y="213"/>
                    </a:lnTo>
                    <a:cubicBezTo>
                      <a:pt x="5670" y="257"/>
                      <a:pt x="5016" y="441"/>
                      <a:pt x="4302" y="439"/>
                    </a:cubicBezTo>
                    <a:cubicBezTo>
                      <a:pt x="3588" y="437"/>
                      <a:pt x="2205" y="165"/>
                      <a:pt x="1488" y="201"/>
                    </a:cubicBezTo>
                    <a:cubicBezTo>
                      <a:pt x="750" y="209"/>
                      <a:pt x="270" y="482"/>
                      <a:pt x="0" y="656"/>
                    </a:cubicBezTo>
                    <a:lnTo>
                      <a:pt x="6" y="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>
                      <a:shade val="50000"/>
                      <a:alpha val="45000"/>
                      <a:satMod val="120000"/>
                    </a:schemeClr>
                  </a:gs>
                  <a:gs pos="100000">
                    <a:schemeClr val="accent3">
                      <a:shade val="80000"/>
                      <a:alpha val="55000"/>
                      <a:satMod val="155000"/>
                    </a:schemeClr>
                  </a:gs>
                </a:gsLst>
                <a:lin ang="5400000" scaled="1"/>
              </a:gra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rtlCol="0" anchor="t" compatLnSpc="1"/>
              <a:lstStyle/>
              <a:p>
                <a:pPr marL="0" algn="l" rtl="0" eaLnBrk="1" latinLnBrk="0" hangingPunct="1"/>
                <a:endParaRPr kumimoji="0" lang="ja-JP" altLang="en-US" sz="1800" noProof="0" dirty="0">
                  <a:solidFill>
                    <a:schemeClr val="tx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フリーフォーム 28"/>
              <p:cNvSpPr>
                <a:spLocks/>
              </p:cNvSpPr>
              <p:nvPr/>
            </p:nvSpPr>
            <p:spPr bwMode="auto">
              <a:xfrm>
                <a:off x="5842000" y="-7144"/>
                <a:ext cx="6350000" cy="638175"/>
              </a:xfrm>
              <a:custGeom>
                <a:avLst>
                  <a:gd name="A1" fmla="val 0"/>
                  <a:gd name="A2" fmla="val 0"/>
                  <a:gd name="A3" fmla="val 0"/>
                  <a:gd name="A4" fmla="val 0"/>
                  <a:gd name="A5" fmla="val 0"/>
                  <a:gd name="A6" fmla="val 0"/>
                  <a:gd name="A7" fmla="val 0"/>
                  <a:gd name="A8" fmla="val 0"/>
                </a:avLst>
                <a:gdLst/>
                <a:ahLst/>
                <a:cxnLst>
                  <a:cxn ang="0">
                    <a:pos x="0" y="0"/>
                  </a:cxn>
                  <a:cxn ang="0">
                    <a:pos x="1668" y="564"/>
                  </a:cxn>
                  <a:cxn ang="0">
                    <a:pos x="3000" y="186"/>
                  </a:cxn>
                  <a:cxn ang="0">
                    <a:pos x="3000" y="6"/>
                  </a:cxn>
                  <a:cxn ang="0">
                    <a:pos x="0" y="0"/>
                  </a:cxn>
                </a:cxnLst>
                <a:rect l="0" t="0" r="0" b="0"/>
                <a:pathLst>
                  <a:path w="3000" h="595">
                    <a:moveTo>
                      <a:pt x="0" y="0"/>
                    </a:moveTo>
                    <a:cubicBezTo>
                      <a:pt x="174" y="102"/>
                      <a:pt x="1168" y="533"/>
                      <a:pt x="1668" y="564"/>
                    </a:cubicBezTo>
                    <a:cubicBezTo>
                      <a:pt x="2168" y="595"/>
                      <a:pt x="2778" y="279"/>
                      <a:pt x="3000" y="186"/>
                    </a:cubicBezTo>
                    <a:lnTo>
                      <a:pt x="3000" y="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>
                      <a:shade val="50000"/>
                      <a:alpha val="30000"/>
                      <a:satMod val="130000"/>
                    </a:schemeClr>
                  </a:gs>
                  <a:gs pos="80000">
                    <a:schemeClr val="accent2">
                      <a:shade val="75000"/>
                      <a:alpha val="45000"/>
                      <a:satMod val="140000"/>
                    </a:schemeClr>
                  </a:gs>
                </a:gsLst>
                <a:lin ang="5400000" scaled="1"/>
              </a:gra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rtlCol="0" anchor="t" compatLnSpc="1"/>
              <a:lstStyle/>
              <a:p>
                <a:pPr marL="0" algn="l" rtl="0" eaLnBrk="1" latinLnBrk="0" hangingPunct="1"/>
                <a:endParaRPr kumimoji="0" lang="ja-JP" altLang="en-US" sz="1800" noProof="0" dirty="0">
                  <a:solidFill>
                    <a:schemeClr val="tx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grpSp>
            <p:nvGrpSpPr>
              <p:cNvPr id="31" name="グループ 30"/>
              <p:cNvGrpSpPr/>
              <p:nvPr/>
            </p:nvGrpSpPr>
            <p:grpSpPr>
              <a:xfrm>
                <a:off x="-25356" y="202408"/>
                <a:ext cx="12240731" cy="649224"/>
                <a:chOff x="-19045" y="216550"/>
                <a:chExt cx="9180548" cy="649224"/>
              </a:xfrm>
            </p:grpSpPr>
            <p:sp>
              <p:nvSpPr>
                <p:cNvPr id="32" name="フリーフォーム 31"/>
                <p:cNvSpPr>
                  <a:spLocks/>
                </p:cNvSpPr>
                <p:nvPr/>
              </p:nvSpPr>
              <p:spPr bwMode="auto">
                <a:xfrm rot="21435692">
                  <a:off x="-19045" y="216550"/>
                  <a:ext cx="9163050" cy="649224"/>
                </a:xfrm>
                <a:custGeom>
                  <a:avLst>
                    <a:gd name="A1" fmla="val 0"/>
                    <a:gd name="A2" fmla="val 0"/>
                    <a:gd name="A3" fmla="val 0"/>
                    <a:gd name="A4" fmla="val 0"/>
                    <a:gd name="A5" fmla="val 0"/>
                    <a:gd name="A6" fmla="val 0"/>
                    <a:gd name="A7" fmla="val 0"/>
                    <a:gd name="A8" fmla="val 0"/>
                  </a:avLst>
                  <a:gdLst/>
                  <a:ahLst/>
                  <a:cxnLst>
                    <a:cxn ang="0">
                      <a:pos x="0" y="966"/>
                    </a:cxn>
                    <a:cxn ang="0">
                      <a:pos x="1608" y="282"/>
                    </a:cxn>
                    <a:cxn ang="0">
                      <a:pos x="4110" y="1008"/>
                    </a:cxn>
                    <a:cxn ang="0">
                      <a:pos x="5772" y="0"/>
                    </a:cxn>
                  </a:cxnLst>
                  <a:rect l="0" t="0" r="0" b="0"/>
                  <a:pathLst>
                    <a:path w="5772" h="1055">
                      <a:moveTo>
                        <a:pt x="0" y="966"/>
                      </a:moveTo>
                      <a:cubicBezTo>
                        <a:pt x="282" y="738"/>
                        <a:pt x="923" y="275"/>
                        <a:pt x="1608" y="282"/>
                      </a:cubicBezTo>
                      <a:cubicBezTo>
                        <a:pt x="2293" y="289"/>
                        <a:pt x="3416" y="1055"/>
                        <a:pt x="4110" y="1008"/>
                      </a:cubicBezTo>
                      <a:cubicBezTo>
                        <a:pt x="4804" y="961"/>
                        <a:pt x="5426" y="210"/>
                        <a:pt x="5772" y="0"/>
                      </a:cubicBezTo>
                    </a:path>
                  </a:pathLst>
                </a:custGeom>
                <a:noFill/>
                <a:ln w="10795" cap="flat" cmpd="sng" algn="ctr">
                  <a:gradFill>
                    <a:gsLst>
                      <a:gs pos="74000">
                        <a:schemeClr val="accent3">
                          <a:shade val="75000"/>
                        </a:schemeClr>
                      </a:gs>
                      <a:gs pos="86000">
                        <a:schemeClr val="tx1">
                          <a:alpha val="29000"/>
                        </a:schemeClr>
                      </a:gs>
                      <a:gs pos="16000">
                        <a:schemeClr val="accent2">
                          <a:shade val="75000"/>
                          <a:alpha val="56000"/>
                        </a:schemeClr>
                      </a:gs>
                    </a:gsLst>
                    <a:lin ang="5400000" scaled="1"/>
                  </a:gra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rtlCol="0" anchor="t" compatLnSpc="1"/>
                <a:lstStyle/>
                <a:p>
                  <a:pPr rtl="0"/>
                  <a:endParaRPr kumimoji="0" lang="ja-JP" altLang="en-US" sz="1800" noProof="0" dirty="0"/>
                </a:p>
              </p:txBody>
            </p:sp>
            <p:sp>
              <p:nvSpPr>
                <p:cNvPr id="33" name="フリーフォーム 32"/>
                <p:cNvSpPr>
                  <a:spLocks/>
                </p:cNvSpPr>
                <p:nvPr/>
              </p:nvSpPr>
              <p:spPr bwMode="auto">
                <a:xfrm rot="21435692">
                  <a:off x="-14309" y="290003"/>
                  <a:ext cx="9175812" cy="530352"/>
                </a:xfrm>
                <a:custGeom>
                  <a:avLst>
                    <a:gd name="A1" fmla="val 0"/>
                    <a:gd name="A2" fmla="val 0"/>
                    <a:gd name="A3" fmla="val 0"/>
                    <a:gd name="A4" fmla="val 0"/>
                    <a:gd name="A5" fmla="val 0"/>
                    <a:gd name="A6" fmla="val 0"/>
                    <a:gd name="A7" fmla="val 0"/>
                    <a:gd name="A8" fmla="val 0"/>
                  </a:avLst>
                  <a:gdLst/>
                  <a:ahLst/>
                  <a:cxnLst>
                    <a:cxn ang="0">
                      <a:pos x="0" y="732"/>
                    </a:cxn>
                    <a:cxn ang="0">
                      <a:pos x="1638" y="228"/>
                    </a:cxn>
                    <a:cxn ang="0">
                      <a:pos x="4122" y="816"/>
                    </a:cxn>
                    <a:cxn ang="0">
                      <a:pos x="5766" y="0"/>
                    </a:cxn>
                  </a:cxnLst>
                  <a:rect l="0" t="0" r="0" b="0"/>
                  <a:pathLst>
                    <a:path w="5766" h="854">
                      <a:moveTo>
                        <a:pt x="0" y="732"/>
                      </a:moveTo>
                      <a:cubicBezTo>
                        <a:pt x="273" y="647"/>
                        <a:pt x="951" y="214"/>
                        <a:pt x="1638" y="228"/>
                      </a:cubicBezTo>
                      <a:cubicBezTo>
                        <a:pt x="2325" y="242"/>
                        <a:pt x="3434" y="854"/>
                        <a:pt x="4122" y="816"/>
                      </a:cubicBezTo>
                      <a:cubicBezTo>
                        <a:pt x="4810" y="778"/>
                        <a:pt x="5424" y="170"/>
                        <a:pt x="5766" y="0"/>
                      </a:cubicBezTo>
                    </a:path>
                  </a:pathLst>
                </a:custGeom>
                <a:noFill/>
                <a:ln w="9525" cap="flat" cmpd="sng" algn="ctr">
                  <a:gradFill>
                    <a:gsLst>
                      <a:gs pos="74000">
                        <a:schemeClr val="accent4"/>
                      </a:gs>
                      <a:gs pos="44000">
                        <a:schemeClr val="accent1"/>
                      </a:gs>
                      <a:gs pos="33000">
                        <a:schemeClr val="accent2">
                          <a:alpha val="56000"/>
                        </a:schemeClr>
                      </a:gs>
                    </a:gsLst>
                    <a:lin ang="5400000" scaled="1"/>
                  </a:gra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rtlCol="0" anchor="t" compatLnSpc="1"/>
                <a:lstStyle/>
                <a:p>
                  <a:pPr rtl="0"/>
                  <a:endParaRPr kumimoji="0" lang="ja-JP" altLang="en-US" sz="1800" noProof="0" dirty="0"/>
                </a:p>
              </p:txBody>
            </p:sp>
          </p:grpSp>
        </p:grpSp>
      </p:grpSp>
      <p:sp>
        <p:nvSpPr>
          <p:cNvPr id="9" name="タイトル プレースホルダー 8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  <a:prstGeom prst="rect">
            <a:avLst/>
          </a:prstGeom>
        </p:spPr>
        <p:txBody>
          <a:bodyPr vert="horz" lIns="0" rIns="0" bIns="0" rtlCol="0" anchor="b">
            <a:normAutofit/>
          </a:bodyPr>
          <a:lstStyle/>
          <a:p>
            <a:pPr rtl="0"/>
            <a:r>
              <a:rPr lang="ja-JP" altLang="en-US" noProof="0" dirty="0"/>
              <a:t>クリックしてマスター タイトルのスタイルを編集</a:t>
            </a:r>
            <a:endParaRPr kumimoji="0" lang="ja-JP" altLang="en-US" noProof="0" dirty="0"/>
          </a:p>
        </p:txBody>
      </p:sp>
      <p:sp>
        <p:nvSpPr>
          <p:cNvPr id="30" name="テキスト プレースホルダー 29"/>
          <p:cNvSpPr>
            <a:spLocks noGrp="1"/>
          </p:cNvSpPr>
          <p:nvPr>
            <p:ph type="body" idx="1"/>
          </p:nvPr>
        </p:nvSpPr>
        <p:spPr>
          <a:xfrm>
            <a:off x="609600" y="1935480"/>
            <a:ext cx="10972800" cy="43434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 rtl="0" eaLnBrk="1" latinLnBrk="0" hangingPunct="1"/>
            <a:r>
              <a:rPr lang="ja-JP" altLang="en-US" noProof="0" dirty="0" smtClean="0"/>
              <a:t>クリックしてマスター テキストのスタイルを編集</a:t>
            </a:r>
          </a:p>
          <a:p>
            <a:pPr lvl="1" rtl="0" eaLnBrk="1" latinLnBrk="0" hangingPunct="1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2 </a:t>
            </a:r>
            <a:r>
              <a:rPr lang="ja-JP" altLang="en-US" noProof="0" dirty="0" smtClean="0"/>
              <a:t>レベル</a:t>
            </a:r>
          </a:p>
          <a:p>
            <a:pPr lvl="2" rtl="0" eaLnBrk="1" latinLnBrk="0" hangingPunct="1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3 </a:t>
            </a:r>
            <a:r>
              <a:rPr lang="ja-JP" altLang="en-US" noProof="0" dirty="0" smtClean="0"/>
              <a:t>レベル</a:t>
            </a:r>
          </a:p>
          <a:p>
            <a:pPr lvl="3" rtl="0" eaLnBrk="1" latinLnBrk="0" hangingPunct="1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4 </a:t>
            </a:r>
            <a:r>
              <a:rPr lang="ja-JP" altLang="en-US" noProof="0" dirty="0" smtClean="0"/>
              <a:t>レベル</a:t>
            </a:r>
          </a:p>
          <a:p>
            <a:pPr lvl="4" rtl="0" eaLnBrk="1" latinLnBrk="0" hangingPunct="1"/>
            <a:r>
              <a:rPr lang="ja-JP" altLang="en-US" noProof="0" dirty="0" smtClean="0"/>
              <a:t>第 </a:t>
            </a:r>
            <a:r>
              <a:rPr lang="en-US" altLang="ja-JP" noProof="0" dirty="0" smtClean="0"/>
              <a:t>5 </a:t>
            </a:r>
            <a:r>
              <a:rPr lang="ja-JP" altLang="en-US" noProof="0" dirty="0" smtClean="0"/>
              <a:t>レベル</a:t>
            </a:r>
            <a:endParaRPr lang="ja-JP" altLang="en-US" noProof="0" dirty="0"/>
          </a:p>
        </p:txBody>
      </p:sp>
      <p:sp>
        <p:nvSpPr>
          <p:cNvPr id="10" name="日付プレースホルダー 9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 eaLnBrk="1" latinLnBrk="0" hangingPunct="1">
              <a:defRPr kumimoji="0" sz="1100">
                <a:solidFill>
                  <a:schemeClr val="tx1"/>
                </a:solidFill>
                <a:latin typeface="ＭＳ 明朝" panose="02020609040205080304" pitchFamily="17" charset="-128"/>
                <a:ea typeface="ＭＳ 明朝" panose="02020609040205080304" pitchFamily="17" charset="-128"/>
              </a:defRPr>
            </a:lvl1pPr>
          </a:lstStyle>
          <a:p>
            <a:fld id="{196E8732-2B4B-4F0A-8362-53F7A7DF2931}" type="datetime4">
              <a:rPr lang="ja-JP" altLang="en-US" smtClean="0"/>
              <a:t>2021年7月28日</a:t>
            </a:fld>
            <a:endParaRPr lang="en-US" dirty="0"/>
          </a:p>
        </p:txBody>
      </p:sp>
      <p:sp>
        <p:nvSpPr>
          <p:cNvPr id="22" name="フッター プレースホルダー 21"/>
          <p:cNvSpPr>
            <a:spLocks noGrp="1"/>
          </p:cNvSpPr>
          <p:nvPr>
            <p:ph type="ftr" sz="quarter" idx="3"/>
          </p:nvPr>
        </p:nvSpPr>
        <p:spPr>
          <a:xfrm>
            <a:off x="3556000" y="6356351"/>
            <a:ext cx="44704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 eaLnBrk="1" latinLnBrk="0" hangingPunct="1">
              <a:defRPr kumimoji="0" sz="1100">
                <a:solidFill>
                  <a:schemeClr val="tx1"/>
                </a:solidFill>
                <a:latin typeface="ＭＳ 明朝" panose="02020609040205080304" pitchFamily="17" charset="-128"/>
                <a:ea typeface="ＭＳ 明朝" panose="02020609040205080304" pitchFamily="17" charset="-128"/>
              </a:defRPr>
            </a:lvl1pPr>
          </a:lstStyle>
          <a:p>
            <a:r>
              <a:rPr lang="ja-JP" altLang="en-US" noProof="0" dirty="0" smtClean="0"/>
              <a:t>フッターを追加</a:t>
            </a:r>
            <a:endParaRPr lang="ja-JP" altLang="en-US" noProof="0" dirty="0"/>
          </a:p>
        </p:txBody>
      </p:sp>
      <p:sp>
        <p:nvSpPr>
          <p:cNvPr id="18" name="スライド番号プレースホルダー 17"/>
          <p:cNvSpPr>
            <a:spLocks noGrp="1"/>
          </p:cNvSpPr>
          <p:nvPr>
            <p:ph type="sldNum" sz="quarter" idx="4"/>
          </p:nvPr>
        </p:nvSpPr>
        <p:spPr>
          <a:xfrm>
            <a:off x="10566400" y="6356351"/>
            <a:ext cx="10160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 eaLnBrk="1" latinLnBrk="0" hangingPunct="1">
              <a:defRPr kumimoji="0" sz="1100">
                <a:solidFill>
                  <a:schemeClr val="tx1"/>
                </a:solidFill>
                <a:latin typeface="ＭＳ 明朝" panose="02020609040205080304" pitchFamily="17" charset="-128"/>
                <a:ea typeface="ＭＳ 明朝" panose="02020609040205080304" pitchFamily="17" charset="-128"/>
              </a:defRPr>
            </a:lvl1pPr>
          </a:lstStyle>
          <a:p>
            <a:fld id="{401CF334-2D5C-4859-84A6-CA7E6E43FAEB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4285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rtl="0" eaLnBrk="1" latinLnBrk="0" hangingPunct="1">
        <a:lnSpc>
          <a:spcPct val="80000"/>
        </a:lnSpc>
        <a:spcBef>
          <a:spcPct val="0"/>
        </a:spcBef>
        <a:buNone/>
        <a:defRPr kumimoji="1" sz="5000" b="0" kern="1200">
          <a:ln>
            <a:noFill/>
          </a:ln>
          <a:solidFill>
            <a:schemeClr val="tx2"/>
          </a:solidFill>
          <a:effectLst/>
          <a:latin typeface="Meiryo UI" panose="020B0604030504040204" pitchFamily="50" charset="-128"/>
          <a:ea typeface="Meiryo UI" panose="020B0604030504040204" pitchFamily="50" charset="-128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>
            <a:lumMod val="50000"/>
          </a:schemeClr>
        </a:buClr>
        <a:buSzPct val="95000"/>
        <a:buFont typeface="Wingdings 2"/>
        <a:buChar char=""/>
        <a:defRPr kumimoji="1" sz="2600" kern="1200">
          <a:solidFill>
            <a:schemeClr val="tx1"/>
          </a:solidFill>
          <a:latin typeface="ＭＳ 明朝" panose="02020609040205080304" pitchFamily="17" charset="-128"/>
          <a:ea typeface="ＭＳ 明朝" panose="02020609040205080304" pitchFamily="17" charset="-128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85000"/>
        <a:buFont typeface="Wingdings 2"/>
        <a:buChar char=""/>
        <a:defRPr kumimoji="1" sz="2400" kern="1200">
          <a:solidFill>
            <a:schemeClr val="tx1"/>
          </a:solidFill>
          <a:latin typeface="ＭＳ 明朝" panose="02020609040205080304" pitchFamily="17" charset="-128"/>
          <a:ea typeface="ＭＳ 明朝" panose="02020609040205080304" pitchFamily="17" charset="-128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>
            <a:lumMod val="50000"/>
          </a:schemeClr>
        </a:buClr>
        <a:buSzPct val="70000"/>
        <a:buFont typeface="Wingdings 2"/>
        <a:buChar char=""/>
        <a:defRPr kumimoji="1" sz="2100" kern="1200">
          <a:solidFill>
            <a:schemeClr val="tx1"/>
          </a:solidFill>
          <a:latin typeface="ＭＳ 明朝" panose="02020609040205080304" pitchFamily="17" charset="-128"/>
          <a:ea typeface="ＭＳ 明朝" panose="02020609040205080304" pitchFamily="17" charset="-128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>
            <a:lumMod val="50000"/>
          </a:schemeClr>
        </a:buClr>
        <a:buSzPct val="65000"/>
        <a:buFont typeface="Wingdings 2"/>
        <a:buChar char=""/>
        <a:defRPr kumimoji="1" sz="2000" kern="1200">
          <a:solidFill>
            <a:schemeClr val="tx1"/>
          </a:solidFill>
          <a:latin typeface="ＭＳ 明朝" panose="02020609040205080304" pitchFamily="17" charset="-128"/>
          <a:ea typeface="ＭＳ 明朝" panose="02020609040205080304" pitchFamily="17" charset="-128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>
            <a:lumMod val="75000"/>
          </a:schemeClr>
        </a:buClr>
        <a:buSzPct val="65000"/>
        <a:buFont typeface="Wingdings 2"/>
        <a:buChar char=""/>
        <a:defRPr kumimoji="1" sz="2000" kern="1200">
          <a:solidFill>
            <a:schemeClr val="tx1"/>
          </a:solidFill>
          <a:latin typeface="ＭＳ 明朝" panose="02020609040205080304" pitchFamily="17" charset="-128"/>
          <a:ea typeface="ＭＳ 明朝" panose="02020609040205080304" pitchFamily="17" charset="-128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>
            <a:lumMod val="50000"/>
          </a:schemeClr>
        </a:buClr>
        <a:buSzPct val="80000"/>
        <a:buFont typeface="Wingdings 2"/>
        <a:buChar char="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>
            <a:lumMod val="75000"/>
          </a:schemeClr>
        </a:buClr>
        <a:buSzPct val="80000"/>
        <a:buFont typeface="Wingdings 2"/>
        <a:buChar char="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0" algn="l" rtl="0" eaLnBrk="1" latinLnBrk="0" hangingPunct="1">
        <a:spcBef>
          <a:spcPct val="20000"/>
        </a:spcBef>
        <a:buClr>
          <a:schemeClr val="tx2"/>
        </a:buClr>
        <a:buFontTx/>
        <a:buNone/>
        <a:defRPr kumimoji="1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r>
              <a:rPr lang="ja-JP" altLang="en-US" dirty="0"/>
              <a:t>描画エンジン</a:t>
            </a:r>
            <a:r>
              <a:rPr lang="ja-JP" altLang="en-US" dirty="0" smtClean="0"/>
              <a:t>開発</a:t>
            </a:r>
            <a:r>
              <a:rPr lang="en-US" altLang="ja-JP" dirty="0" smtClean="0"/>
              <a:t>Ⅲ</a:t>
            </a:r>
            <a:r>
              <a:rPr lang="ja-JP" altLang="en-US" dirty="0" smtClean="0"/>
              <a:t>・</a:t>
            </a:r>
            <a:r>
              <a:rPr lang="en-US" altLang="ja-JP" dirty="0" smtClean="0"/>
              <a:t>Ⅳ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サブタイトル 4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altLang="ja-JP" dirty="0" smtClean="0"/>
              <a:t>UNIT25</a:t>
            </a:r>
          </a:p>
        </p:txBody>
      </p:sp>
    </p:spTree>
    <p:extLst>
      <p:ext uri="{BB962C8B-B14F-4D97-AF65-F5344CB8AC3E}">
        <p14:creationId xmlns:p14="http://schemas.microsoft.com/office/powerpoint/2010/main" val="3549628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アニメーションするには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時間ごとに設定されているポーズ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姿勢</a:t>
            </a:r>
            <a:r>
              <a:rPr kumimoji="1" lang="en-US" altLang="ja-JP" dirty="0" smtClean="0"/>
              <a:t>)</a:t>
            </a:r>
            <a:r>
              <a:rPr kumimoji="1" lang="ja-JP" altLang="en-US" dirty="0" smtClean="0"/>
              <a:t>をボーンに適用する。</a:t>
            </a:r>
            <a:endParaRPr kumimoji="1" lang="en-US" altLang="ja-JP" dirty="0" smtClean="0"/>
          </a:p>
          <a:p>
            <a:endParaRPr lang="en-US" altLang="ja-JP" dirty="0" smtClean="0"/>
          </a:p>
          <a:p>
            <a:r>
              <a:rPr lang="ja-JP" altLang="en-US" dirty="0" smtClean="0"/>
              <a:t>一般的にアニメーションはタイムラインで管理され、</a:t>
            </a:r>
            <a:r>
              <a:rPr lang="en-US" altLang="ja-JP" dirty="0"/>
              <a:t/>
            </a:r>
            <a:br>
              <a:rPr lang="en-US" altLang="ja-JP" dirty="0"/>
            </a:br>
            <a:r>
              <a:rPr lang="ja-JP" altLang="en-US" dirty="0" smtClean="0"/>
              <a:t>キーフレームデータが存在する。</a:t>
            </a:r>
            <a:endParaRPr lang="en-US" altLang="ja-JP" dirty="0"/>
          </a:p>
        </p:txBody>
      </p:sp>
      <p:cxnSp>
        <p:nvCxnSpPr>
          <p:cNvPr id="5" name="直線コネクタ 4"/>
          <p:cNvCxnSpPr/>
          <p:nvPr/>
        </p:nvCxnSpPr>
        <p:spPr>
          <a:xfrm>
            <a:off x="2558006" y="5810491"/>
            <a:ext cx="6377651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コネクタ 8"/>
          <p:cNvCxnSpPr/>
          <p:nvPr/>
        </p:nvCxnSpPr>
        <p:spPr>
          <a:xfrm>
            <a:off x="2558006" y="5382228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/>
          <p:cNvCxnSpPr/>
          <p:nvPr/>
        </p:nvCxnSpPr>
        <p:spPr>
          <a:xfrm>
            <a:off x="8914437" y="5382228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/>
          <p:cNvSpPr txBox="1"/>
          <p:nvPr/>
        </p:nvSpPr>
        <p:spPr>
          <a:xfrm>
            <a:off x="2349661" y="5898883"/>
            <a:ext cx="416690" cy="5232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2800" dirty="0" smtClean="0"/>
              <a:t>0</a:t>
            </a:r>
            <a:endParaRPr kumimoji="1" lang="ja-JP" altLang="en-US" sz="2800" dirty="0" err="1" smtClean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8625068" y="5933606"/>
            <a:ext cx="565231" cy="5232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3</a:t>
            </a:r>
            <a:r>
              <a:rPr kumimoji="1" lang="en-US" altLang="ja-JP" sz="2800" dirty="0" smtClean="0"/>
              <a:t>0</a:t>
            </a:r>
            <a:endParaRPr kumimoji="1" lang="ja-JP" altLang="en-US" sz="2800" dirty="0" err="1" smtClean="0"/>
          </a:p>
        </p:txBody>
      </p:sp>
      <p:cxnSp>
        <p:nvCxnSpPr>
          <p:cNvPr id="13" name="直線コネクタ 12"/>
          <p:cNvCxnSpPr/>
          <p:nvPr/>
        </p:nvCxnSpPr>
        <p:spPr>
          <a:xfrm>
            <a:off x="4180391" y="5382228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/>
          <p:cNvCxnSpPr/>
          <p:nvPr/>
        </p:nvCxnSpPr>
        <p:spPr>
          <a:xfrm>
            <a:off x="6763474" y="5382228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/>
          <p:cNvSpPr txBox="1"/>
          <p:nvPr/>
        </p:nvSpPr>
        <p:spPr>
          <a:xfrm>
            <a:off x="3934426" y="5933606"/>
            <a:ext cx="416690" cy="5232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2800" dirty="0" smtClean="0"/>
              <a:t>8</a:t>
            </a:r>
            <a:endParaRPr kumimoji="1" lang="ja-JP" altLang="en-US" sz="2800" dirty="0" err="1" smtClean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6555128" y="5933606"/>
            <a:ext cx="644325" cy="5232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2800" dirty="0" smtClean="0"/>
              <a:t>20</a:t>
            </a:r>
            <a:endParaRPr kumimoji="1" lang="ja-JP" altLang="en-US" sz="2800" dirty="0" err="1" smtClean="0"/>
          </a:p>
        </p:txBody>
      </p:sp>
      <p:pic>
        <p:nvPicPr>
          <p:cNvPr id="17" name="図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710" y="4064816"/>
            <a:ext cx="1406591" cy="1281492"/>
          </a:xfrm>
          <a:prstGeom prst="rect">
            <a:avLst/>
          </a:prstGeom>
        </p:spPr>
      </p:pic>
      <p:pic>
        <p:nvPicPr>
          <p:cNvPr id="18" name="図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4335" y="4064816"/>
            <a:ext cx="1412112" cy="1286523"/>
          </a:xfrm>
          <a:prstGeom prst="rect">
            <a:avLst/>
          </a:prstGeom>
        </p:spPr>
      </p:pic>
      <p:pic>
        <p:nvPicPr>
          <p:cNvPr id="19" name="図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477" y="4064816"/>
            <a:ext cx="1408905" cy="1283601"/>
          </a:xfrm>
          <a:prstGeom prst="rect">
            <a:avLst/>
          </a:prstGeom>
        </p:spPr>
      </p:pic>
      <p:pic>
        <p:nvPicPr>
          <p:cNvPr id="20" name="図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1141" y="4064816"/>
            <a:ext cx="1406591" cy="1281492"/>
          </a:xfrm>
          <a:prstGeom prst="rect">
            <a:avLst/>
          </a:prstGeom>
        </p:spPr>
      </p:pic>
      <p:sp>
        <p:nvSpPr>
          <p:cNvPr id="4" name="角丸四角形吹き出し 3"/>
          <p:cNvSpPr/>
          <p:nvPr/>
        </p:nvSpPr>
        <p:spPr>
          <a:xfrm>
            <a:off x="8935657" y="2532767"/>
            <a:ext cx="2910469" cy="1198953"/>
          </a:xfrm>
          <a:prstGeom prst="wedgeRoundRectCallout">
            <a:avLst>
              <a:gd name="adj1" fmla="val -35776"/>
              <a:gd name="adj2" fmla="val 68080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このキーフレームデータを抽出する必要がある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710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サンプリングレートについて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１秒間あたりにサンプルする（取り出す）回数のこと。</a:t>
            </a:r>
            <a:endParaRPr kumimoji="1" lang="en-US" altLang="ja-JP" dirty="0" smtClean="0"/>
          </a:p>
          <a:p>
            <a:endParaRPr lang="en-US" altLang="ja-JP" dirty="0" smtClean="0"/>
          </a:p>
          <a:p>
            <a:r>
              <a:rPr lang="ja-JP" altLang="en-US" dirty="0" smtClean="0"/>
              <a:t>１秒間に</a:t>
            </a:r>
            <a:r>
              <a:rPr lang="en-US" altLang="ja-JP" dirty="0" smtClean="0"/>
              <a:t>30</a:t>
            </a:r>
            <a:r>
              <a:rPr lang="ja-JP" altLang="en-US" dirty="0" smtClean="0"/>
              <a:t>回の姿勢データを取り出すより</a:t>
            </a:r>
            <a:r>
              <a:rPr lang="en-US" altLang="ja-JP" dirty="0" smtClean="0"/>
              <a:t>60</a:t>
            </a:r>
            <a:r>
              <a:rPr lang="ja-JP" altLang="en-US" dirty="0" smtClean="0"/>
              <a:t>回の方が精密だが、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その分データ量が大きくなる。</a:t>
            </a:r>
            <a:endParaRPr lang="en-US" altLang="ja-JP" dirty="0"/>
          </a:p>
        </p:txBody>
      </p:sp>
      <p:cxnSp>
        <p:nvCxnSpPr>
          <p:cNvPr id="5" name="直線コネクタ 4"/>
          <p:cNvCxnSpPr/>
          <p:nvPr/>
        </p:nvCxnSpPr>
        <p:spPr>
          <a:xfrm>
            <a:off x="1387128" y="5955457"/>
            <a:ext cx="569843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コネクタ 8"/>
          <p:cNvCxnSpPr/>
          <p:nvPr/>
        </p:nvCxnSpPr>
        <p:spPr>
          <a:xfrm>
            <a:off x="1387128" y="5527194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/>
          <p:cNvCxnSpPr/>
          <p:nvPr/>
        </p:nvCxnSpPr>
        <p:spPr>
          <a:xfrm>
            <a:off x="2005903" y="5527194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20"/>
          <p:cNvCxnSpPr/>
          <p:nvPr/>
        </p:nvCxnSpPr>
        <p:spPr>
          <a:xfrm>
            <a:off x="2559747" y="5527194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/>
          <p:cNvCxnSpPr/>
          <p:nvPr/>
        </p:nvCxnSpPr>
        <p:spPr>
          <a:xfrm>
            <a:off x="3138034" y="5527194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/>
          <p:cNvCxnSpPr/>
          <p:nvPr/>
        </p:nvCxnSpPr>
        <p:spPr>
          <a:xfrm>
            <a:off x="3682304" y="5527194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コネクタ 26"/>
          <p:cNvCxnSpPr/>
          <p:nvPr/>
        </p:nvCxnSpPr>
        <p:spPr>
          <a:xfrm>
            <a:off x="4260591" y="5527194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コネクタ 31"/>
          <p:cNvCxnSpPr/>
          <p:nvPr/>
        </p:nvCxnSpPr>
        <p:spPr>
          <a:xfrm>
            <a:off x="4808576" y="5527194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/>
          <p:cNvCxnSpPr/>
          <p:nvPr/>
        </p:nvCxnSpPr>
        <p:spPr>
          <a:xfrm>
            <a:off x="5386863" y="5527194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コネクタ 33"/>
          <p:cNvCxnSpPr/>
          <p:nvPr/>
        </p:nvCxnSpPr>
        <p:spPr>
          <a:xfrm>
            <a:off x="5931133" y="5527194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コネクタ 34"/>
          <p:cNvCxnSpPr/>
          <p:nvPr/>
        </p:nvCxnSpPr>
        <p:spPr>
          <a:xfrm>
            <a:off x="6509420" y="5527194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コネクタ 48"/>
          <p:cNvCxnSpPr/>
          <p:nvPr/>
        </p:nvCxnSpPr>
        <p:spPr>
          <a:xfrm>
            <a:off x="7085567" y="5527194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コネクタ 50"/>
          <p:cNvCxnSpPr/>
          <p:nvPr/>
        </p:nvCxnSpPr>
        <p:spPr>
          <a:xfrm>
            <a:off x="1387128" y="4970432"/>
            <a:ext cx="569843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コネクタ 51"/>
          <p:cNvCxnSpPr/>
          <p:nvPr/>
        </p:nvCxnSpPr>
        <p:spPr>
          <a:xfrm>
            <a:off x="1387128" y="4542169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コネクタ 53"/>
          <p:cNvCxnSpPr/>
          <p:nvPr/>
        </p:nvCxnSpPr>
        <p:spPr>
          <a:xfrm>
            <a:off x="2559747" y="4542169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コネクタ 55"/>
          <p:cNvCxnSpPr/>
          <p:nvPr/>
        </p:nvCxnSpPr>
        <p:spPr>
          <a:xfrm>
            <a:off x="3682304" y="4542169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コネクタ 57"/>
          <p:cNvCxnSpPr/>
          <p:nvPr/>
        </p:nvCxnSpPr>
        <p:spPr>
          <a:xfrm>
            <a:off x="4808576" y="4542169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線コネクタ 59"/>
          <p:cNvCxnSpPr/>
          <p:nvPr/>
        </p:nvCxnSpPr>
        <p:spPr>
          <a:xfrm>
            <a:off x="5931133" y="4542169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コネクタ 61"/>
          <p:cNvCxnSpPr/>
          <p:nvPr/>
        </p:nvCxnSpPr>
        <p:spPr>
          <a:xfrm>
            <a:off x="7085567" y="4542169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角丸四角形吹き出し 62"/>
          <p:cNvSpPr/>
          <p:nvPr/>
        </p:nvSpPr>
        <p:spPr>
          <a:xfrm>
            <a:off x="7878748" y="4370955"/>
            <a:ext cx="3618159" cy="1198953"/>
          </a:xfrm>
          <a:prstGeom prst="wedgeRoundRectCallout">
            <a:avLst>
              <a:gd name="adj1" fmla="val -59508"/>
              <a:gd name="adj2" fmla="val 25296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同じ長さのアニメーションでも</a:t>
            </a:r>
            <a:endParaRPr kumimoji="1" lang="en-US" altLang="ja-JP" dirty="0" smtClean="0"/>
          </a:p>
          <a:p>
            <a:pPr algn="ctr"/>
            <a:r>
              <a:rPr kumimoji="1" lang="ja-JP" altLang="en-US" dirty="0"/>
              <a:t>コマ数</a:t>
            </a:r>
            <a:r>
              <a:rPr kumimoji="1" lang="ja-JP" altLang="en-US" dirty="0" smtClean="0"/>
              <a:t>が多い方が滑らかな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アニメーションになる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35770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FBX</a:t>
            </a:r>
            <a:r>
              <a:rPr lang="ja-JP" altLang="en-US" dirty="0" smtClean="0"/>
              <a:t>の時間について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err="1" smtClean="0"/>
              <a:t>FbxTime</a:t>
            </a:r>
            <a:r>
              <a:rPr lang="ja-JP" altLang="en-US" dirty="0" smtClean="0"/>
              <a:t>という型の値で管理されている</a:t>
            </a:r>
            <a:endParaRPr lang="en-US" altLang="ja-JP" dirty="0" smtClean="0"/>
          </a:p>
          <a:p>
            <a:endParaRPr lang="en-US" altLang="ja-JP" dirty="0"/>
          </a:p>
          <a:p>
            <a:r>
              <a:rPr lang="ja-JP" altLang="en-US" dirty="0" smtClean="0"/>
              <a:t>１秒を</a:t>
            </a:r>
            <a:r>
              <a:rPr lang="en-US" altLang="ja-JP" dirty="0" err="1" smtClean="0"/>
              <a:t>FbxTime</a:t>
            </a:r>
            <a:r>
              <a:rPr lang="ja-JP" altLang="en-US" dirty="0" smtClean="0"/>
              <a:t>に変換するには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en-US" altLang="ja-JP" sz="2200" dirty="0" err="1" smtClean="0"/>
              <a:t>FbxTime</a:t>
            </a:r>
            <a:r>
              <a:rPr lang="en-US" altLang="ja-JP" sz="2200" dirty="0" smtClean="0"/>
              <a:t>::</a:t>
            </a:r>
            <a:r>
              <a:rPr lang="en-US" altLang="ja-JP" sz="2200" dirty="0" err="1" smtClean="0"/>
              <a:t>Emode</a:t>
            </a:r>
            <a:r>
              <a:rPr lang="en-US" altLang="ja-JP" sz="2200" dirty="0" smtClean="0"/>
              <a:t> </a:t>
            </a:r>
            <a:r>
              <a:rPr lang="en-US" altLang="ja-JP" sz="2200" dirty="0" err="1" smtClean="0"/>
              <a:t>time_mode</a:t>
            </a:r>
            <a:r>
              <a:rPr lang="en-US" altLang="ja-JP" sz="2200" dirty="0" smtClean="0"/>
              <a:t> = </a:t>
            </a:r>
            <a:r>
              <a:rPr lang="en-US" altLang="ja-JP" sz="2200" dirty="0" err="1" smtClean="0"/>
              <a:t>fbx_scene</a:t>
            </a:r>
            <a:r>
              <a:rPr lang="en-US" altLang="ja-JP" sz="2200" dirty="0" smtClean="0"/>
              <a:t>-&gt;</a:t>
            </a:r>
            <a:r>
              <a:rPr lang="en-US" altLang="ja-JP" sz="2200" dirty="0" err="1" smtClean="0"/>
              <a:t>GetGlobalSettings</a:t>
            </a:r>
            <a:r>
              <a:rPr lang="en-US" altLang="ja-JP" sz="2200" dirty="0" smtClean="0"/>
              <a:t>().</a:t>
            </a:r>
            <a:r>
              <a:rPr lang="en-US" altLang="ja-JP" sz="2200" dirty="0" err="1" smtClean="0"/>
              <a:t>GetTimeMode</a:t>
            </a:r>
            <a:r>
              <a:rPr lang="en-US" altLang="ja-JP" sz="2200" dirty="0" smtClean="0"/>
              <a:t>();</a:t>
            </a:r>
            <a:br>
              <a:rPr lang="en-US" altLang="ja-JP" sz="2200" dirty="0" smtClean="0"/>
            </a:br>
            <a:r>
              <a:rPr lang="en-US" altLang="ja-JP" sz="2200" dirty="0" err="1" smtClean="0"/>
              <a:t>FbxTime</a:t>
            </a:r>
            <a:r>
              <a:rPr lang="en-US" altLang="ja-JP" sz="2200" dirty="0" smtClean="0"/>
              <a:t> </a:t>
            </a:r>
            <a:r>
              <a:rPr lang="en-US" altLang="ja-JP" sz="2200" dirty="0" err="1" smtClean="0"/>
              <a:t>one_seconds</a:t>
            </a:r>
            <a:r>
              <a:rPr lang="en-US" altLang="ja-JP" sz="2200" dirty="0" smtClean="0"/>
              <a:t>;</a:t>
            </a:r>
            <a:br>
              <a:rPr lang="en-US" altLang="ja-JP" sz="2200" dirty="0" smtClean="0"/>
            </a:br>
            <a:r>
              <a:rPr lang="en-US" altLang="ja-JP" sz="2200" dirty="0" err="1" smtClean="0"/>
              <a:t>one_seconds.SetTime</a:t>
            </a:r>
            <a:r>
              <a:rPr lang="en-US" altLang="ja-JP" sz="2200" dirty="0" smtClean="0"/>
              <a:t>(0, 0, 1, 0, 0, </a:t>
            </a:r>
            <a:r>
              <a:rPr lang="en-US" altLang="ja-JP" sz="2200" dirty="0" err="1" smtClean="0"/>
              <a:t>time_mode</a:t>
            </a:r>
            <a:r>
              <a:rPr lang="en-US" altLang="ja-JP" sz="2200" dirty="0" smtClean="0"/>
              <a:t>);</a:t>
            </a:r>
            <a:endParaRPr lang="en-US" altLang="ja-JP" sz="2200" dirty="0" smtClean="0"/>
          </a:p>
        </p:txBody>
      </p:sp>
      <p:sp>
        <p:nvSpPr>
          <p:cNvPr id="4" name="円形吹き出し 3"/>
          <p:cNvSpPr/>
          <p:nvPr/>
        </p:nvSpPr>
        <p:spPr>
          <a:xfrm>
            <a:off x="3534936" y="4505092"/>
            <a:ext cx="423746" cy="635620"/>
          </a:xfrm>
          <a:prstGeom prst="wedgeEllipseCallout">
            <a:avLst>
              <a:gd name="adj1" fmla="val 14378"/>
              <a:gd name="adj2" fmla="val -7785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時間</a:t>
            </a:r>
            <a:endParaRPr kumimoji="1" lang="ja-JP" altLang="en-US" dirty="0"/>
          </a:p>
        </p:txBody>
      </p:sp>
      <p:sp>
        <p:nvSpPr>
          <p:cNvPr id="31" name="円形吹き出し 30"/>
          <p:cNvSpPr/>
          <p:nvPr/>
        </p:nvSpPr>
        <p:spPr>
          <a:xfrm>
            <a:off x="3992135" y="4521818"/>
            <a:ext cx="423746" cy="635620"/>
          </a:xfrm>
          <a:prstGeom prst="wedgeEllipseCallout">
            <a:avLst>
              <a:gd name="adj1" fmla="val 14378"/>
              <a:gd name="adj2" fmla="val -7785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分</a:t>
            </a:r>
            <a:endParaRPr kumimoji="1" lang="ja-JP" altLang="en-US" dirty="0"/>
          </a:p>
        </p:txBody>
      </p:sp>
      <p:sp>
        <p:nvSpPr>
          <p:cNvPr id="36" name="円形吹き出し 35"/>
          <p:cNvSpPr/>
          <p:nvPr/>
        </p:nvSpPr>
        <p:spPr>
          <a:xfrm>
            <a:off x="4449334" y="4521818"/>
            <a:ext cx="423746" cy="635620"/>
          </a:xfrm>
          <a:prstGeom prst="wedgeEllipseCallout">
            <a:avLst>
              <a:gd name="adj1" fmla="val 3852"/>
              <a:gd name="adj2" fmla="val -76096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秒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03767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アニメーションの補完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09600" y="1935480"/>
            <a:ext cx="11404922" cy="4343400"/>
          </a:xfrm>
        </p:spPr>
        <p:txBody>
          <a:bodyPr/>
          <a:lstStyle/>
          <a:p>
            <a:r>
              <a:rPr kumimoji="1" lang="ja-JP" altLang="en-US" dirty="0" smtClean="0"/>
              <a:t>キーフレームデータがない時間のポーズはどうする？</a:t>
            </a:r>
            <a:endParaRPr kumimoji="1" lang="en-US" altLang="ja-JP" dirty="0" smtClean="0"/>
          </a:p>
          <a:p>
            <a:r>
              <a:rPr lang="ja-JP" altLang="en-US" dirty="0" smtClean="0"/>
              <a:t>線形補完</a:t>
            </a:r>
            <a:r>
              <a:rPr lang="en-US" altLang="ja-JP" dirty="0" smtClean="0"/>
              <a:t>(Lerp)</a:t>
            </a:r>
            <a:r>
              <a:rPr lang="ja-JP" altLang="en-US" dirty="0" err="1" smtClean="0"/>
              <a:t>、</a:t>
            </a:r>
            <a:r>
              <a:rPr lang="ja-JP" altLang="en-US" dirty="0" smtClean="0"/>
              <a:t>球面線形補完</a:t>
            </a:r>
            <a:r>
              <a:rPr lang="en-US" altLang="ja-JP" dirty="0" smtClean="0"/>
              <a:t>(</a:t>
            </a:r>
            <a:r>
              <a:rPr lang="en-US" altLang="ja-JP" dirty="0" err="1" smtClean="0"/>
              <a:t>Slerp</a:t>
            </a:r>
            <a:r>
              <a:rPr lang="en-US" altLang="ja-JP" dirty="0" smtClean="0"/>
              <a:t>)</a:t>
            </a:r>
            <a:r>
              <a:rPr lang="ja-JP" altLang="en-US" dirty="0" smtClean="0"/>
              <a:t>で求める。</a:t>
            </a:r>
            <a:r>
              <a:rPr lang="en-US" altLang="ja-JP" dirty="0"/>
              <a:t/>
            </a:r>
            <a:br>
              <a:rPr lang="en-US" altLang="ja-JP" dirty="0"/>
            </a:br>
            <a:r>
              <a:rPr lang="en-US" altLang="ja-JP" sz="2200" dirty="0" smtClean="0"/>
              <a:t>float </a:t>
            </a:r>
            <a:r>
              <a:rPr lang="en-US" altLang="ja-JP" sz="2200" dirty="0"/>
              <a:t>rate = </a:t>
            </a:r>
            <a:r>
              <a:rPr lang="en-US" altLang="ja-JP" sz="2200" dirty="0" smtClean="0"/>
              <a:t>(</a:t>
            </a:r>
            <a:r>
              <a:rPr lang="en-US" altLang="ja-JP" sz="2200" dirty="0" err="1" smtClean="0"/>
              <a:t>current_frame</a:t>
            </a:r>
            <a:r>
              <a:rPr lang="en-US" altLang="ja-JP" sz="2200" dirty="0" smtClean="0"/>
              <a:t> – key0.frame </a:t>
            </a:r>
            <a:r>
              <a:rPr lang="en-US" altLang="ja-JP" sz="2200" dirty="0"/>
              <a:t>/ </a:t>
            </a:r>
            <a:r>
              <a:rPr lang="en-US" altLang="ja-JP" sz="2200" dirty="0" smtClean="0"/>
              <a:t>key1.frame – </a:t>
            </a:r>
            <a:r>
              <a:rPr lang="en-US" altLang="ja-JP" sz="2200" dirty="0"/>
              <a:t>key0.frame);</a:t>
            </a:r>
            <a:br>
              <a:rPr lang="en-US" altLang="ja-JP" sz="2200" dirty="0"/>
            </a:br>
            <a:r>
              <a:rPr lang="en-US" altLang="ja-JP" sz="2200" dirty="0" smtClean="0"/>
              <a:t>XMVECTOR scale = </a:t>
            </a:r>
            <a:r>
              <a:rPr lang="en-US" altLang="ja-JP" sz="2200" dirty="0" err="1" smtClean="0"/>
              <a:t>XMVectorLerp</a:t>
            </a:r>
            <a:r>
              <a:rPr lang="en-US" altLang="ja-JP" sz="2200" dirty="0" smtClean="0"/>
              <a:t>(key0.scale, key1.scale, </a:t>
            </a:r>
            <a:r>
              <a:rPr lang="en-US" altLang="ja-JP" sz="2200" dirty="0"/>
              <a:t>rate</a:t>
            </a:r>
            <a:r>
              <a:rPr lang="en-US" altLang="ja-JP" sz="2200" dirty="0" smtClean="0"/>
              <a:t>);</a:t>
            </a:r>
            <a:br>
              <a:rPr lang="en-US" altLang="ja-JP" sz="2200" dirty="0" smtClean="0"/>
            </a:br>
            <a:r>
              <a:rPr lang="en-US" altLang="ja-JP" sz="2200" dirty="0" smtClean="0"/>
              <a:t>XMVECTOR rotate </a:t>
            </a:r>
            <a:r>
              <a:rPr lang="en-US" altLang="ja-JP" sz="2200" dirty="0"/>
              <a:t>= </a:t>
            </a:r>
            <a:r>
              <a:rPr lang="en-US" altLang="ja-JP" sz="2200" dirty="0" err="1" smtClean="0"/>
              <a:t>XMQuaternionSlerp</a:t>
            </a:r>
            <a:r>
              <a:rPr lang="en-US" altLang="ja-JP" sz="2200" dirty="0" smtClean="0"/>
              <a:t>(key0.rotate, key1.rotate, rate);</a:t>
            </a:r>
          </a:p>
        </p:txBody>
      </p:sp>
      <p:cxnSp>
        <p:nvCxnSpPr>
          <p:cNvPr id="13" name="直線コネクタ 12"/>
          <p:cNvCxnSpPr/>
          <p:nvPr/>
        </p:nvCxnSpPr>
        <p:spPr>
          <a:xfrm>
            <a:off x="2152893" y="5720937"/>
            <a:ext cx="6377651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/>
          <p:cNvCxnSpPr/>
          <p:nvPr/>
        </p:nvCxnSpPr>
        <p:spPr>
          <a:xfrm>
            <a:off x="2152893" y="5292674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/>
          <p:cNvCxnSpPr/>
          <p:nvPr/>
        </p:nvCxnSpPr>
        <p:spPr>
          <a:xfrm>
            <a:off x="8509324" y="5292674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テキスト ボックス 15"/>
          <p:cNvSpPr txBox="1"/>
          <p:nvPr/>
        </p:nvSpPr>
        <p:spPr>
          <a:xfrm>
            <a:off x="1944548" y="5809329"/>
            <a:ext cx="416690" cy="5232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2800" dirty="0" smtClean="0"/>
              <a:t>0</a:t>
            </a:r>
            <a:endParaRPr kumimoji="1" lang="ja-JP" altLang="en-US" sz="2800" dirty="0" err="1" smtClean="0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8219955" y="5844052"/>
            <a:ext cx="565231" cy="5232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3</a:t>
            </a:r>
            <a:r>
              <a:rPr kumimoji="1" lang="en-US" altLang="ja-JP" sz="2800" dirty="0" smtClean="0"/>
              <a:t>0</a:t>
            </a:r>
            <a:endParaRPr kumimoji="1" lang="ja-JP" altLang="en-US" sz="2800" dirty="0" err="1" smtClean="0"/>
          </a:p>
        </p:txBody>
      </p:sp>
      <p:cxnSp>
        <p:nvCxnSpPr>
          <p:cNvPr id="18" name="直線コネクタ 17"/>
          <p:cNvCxnSpPr/>
          <p:nvPr/>
        </p:nvCxnSpPr>
        <p:spPr>
          <a:xfrm>
            <a:off x="3775278" y="5292674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コネクタ 18"/>
          <p:cNvCxnSpPr/>
          <p:nvPr/>
        </p:nvCxnSpPr>
        <p:spPr>
          <a:xfrm>
            <a:off x="6358361" y="5292674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テキスト ボックス 19"/>
          <p:cNvSpPr txBox="1"/>
          <p:nvPr/>
        </p:nvSpPr>
        <p:spPr>
          <a:xfrm>
            <a:off x="3529313" y="5844052"/>
            <a:ext cx="416690" cy="5232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2800" dirty="0" smtClean="0"/>
              <a:t>8</a:t>
            </a:r>
            <a:endParaRPr kumimoji="1" lang="ja-JP" altLang="en-US" sz="2800" dirty="0" err="1" smtClean="0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6150015" y="5844052"/>
            <a:ext cx="644325" cy="5232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2800" dirty="0" smtClean="0"/>
              <a:t>20</a:t>
            </a:r>
            <a:endParaRPr kumimoji="1" lang="ja-JP" altLang="en-US" sz="2800" dirty="0" err="1" smtClean="0"/>
          </a:p>
        </p:txBody>
      </p:sp>
      <p:pic>
        <p:nvPicPr>
          <p:cNvPr id="22" name="図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597" y="3975262"/>
            <a:ext cx="1406591" cy="1281492"/>
          </a:xfrm>
          <a:prstGeom prst="rect">
            <a:avLst/>
          </a:prstGeom>
        </p:spPr>
      </p:pic>
      <p:pic>
        <p:nvPicPr>
          <p:cNvPr id="23" name="図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222" y="3975262"/>
            <a:ext cx="1412112" cy="1286523"/>
          </a:xfrm>
          <a:prstGeom prst="rect">
            <a:avLst/>
          </a:prstGeom>
        </p:spPr>
      </p:pic>
      <p:pic>
        <p:nvPicPr>
          <p:cNvPr id="24" name="図 2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2364" y="3975262"/>
            <a:ext cx="1408905" cy="1283601"/>
          </a:xfrm>
          <a:prstGeom prst="rect">
            <a:avLst/>
          </a:prstGeom>
        </p:spPr>
      </p:pic>
      <p:pic>
        <p:nvPicPr>
          <p:cNvPr id="25" name="図 2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028" y="3975262"/>
            <a:ext cx="1406591" cy="1281492"/>
          </a:xfrm>
          <a:prstGeom prst="rect">
            <a:avLst/>
          </a:prstGeom>
        </p:spPr>
      </p:pic>
      <p:cxnSp>
        <p:nvCxnSpPr>
          <p:cNvPr id="26" name="直線コネクタ 25"/>
          <p:cNvCxnSpPr/>
          <p:nvPr/>
        </p:nvCxnSpPr>
        <p:spPr>
          <a:xfrm>
            <a:off x="5108295" y="5256754"/>
            <a:ext cx="0" cy="428263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テキスト ボックス 27"/>
          <p:cNvSpPr txBox="1"/>
          <p:nvPr/>
        </p:nvSpPr>
        <p:spPr>
          <a:xfrm>
            <a:off x="4899949" y="5844052"/>
            <a:ext cx="644323" cy="5232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2800" dirty="0" smtClean="0"/>
              <a:t>14</a:t>
            </a:r>
            <a:endParaRPr kumimoji="1" lang="ja-JP" altLang="en-US" sz="2800" dirty="0" err="1" smtClean="0"/>
          </a:p>
        </p:txBody>
      </p:sp>
      <p:sp>
        <p:nvSpPr>
          <p:cNvPr id="30" name="円形吹き出し 29"/>
          <p:cNvSpPr/>
          <p:nvPr/>
        </p:nvSpPr>
        <p:spPr>
          <a:xfrm>
            <a:off x="2029429" y="6401994"/>
            <a:ext cx="3192681" cy="434506"/>
          </a:xfrm>
          <a:prstGeom prst="wedgeEllipseCallout">
            <a:avLst>
              <a:gd name="adj1" fmla="val 44924"/>
              <a:gd name="adj2" fmla="val -183432"/>
            </a:avLst>
          </a:prstGeom>
          <a:noFill/>
          <a:ln w="38100">
            <a:solidFill>
              <a:srgbClr val="00B05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キー</a:t>
            </a:r>
            <a:r>
              <a:rPr kumimoji="1" lang="ja-JP" altLang="en-US" dirty="0"/>
              <a:t>フレーム</a:t>
            </a:r>
            <a:r>
              <a:rPr kumimoji="1" lang="ja-JP" altLang="en-US" dirty="0" smtClean="0"/>
              <a:t>がな</a:t>
            </a:r>
            <a:r>
              <a:rPr kumimoji="1" lang="ja-JP" altLang="en-US" dirty="0"/>
              <a:t>い</a:t>
            </a:r>
          </a:p>
        </p:txBody>
      </p:sp>
      <p:sp>
        <p:nvSpPr>
          <p:cNvPr id="31" name="円形吹き出し 30"/>
          <p:cNvSpPr/>
          <p:nvPr/>
        </p:nvSpPr>
        <p:spPr>
          <a:xfrm>
            <a:off x="2465409" y="5755660"/>
            <a:ext cx="959732" cy="434506"/>
          </a:xfrm>
          <a:prstGeom prst="wedgeEllipseCallout">
            <a:avLst>
              <a:gd name="adj1" fmla="val 70302"/>
              <a:gd name="adj2" fmla="val -87533"/>
            </a:avLst>
          </a:prstGeom>
          <a:noFill/>
          <a:ln w="38100">
            <a:solidFill>
              <a:srgbClr val="FFC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key0</a:t>
            </a:r>
            <a:endParaRPr kumimoji="1" lang="ja-JP" altLang="en-US" dirty="0"/>
          </a:p>
        </p:txBody>
      </p:sp>
      <p:sp>
        <p:nvSpPr>
          <p:cNvPr id="33" name="円形吹き出し 32"/>
          <p:cNvSpPr/>
          <p:nvPr/>
        </p:nvSpPr>
        <p:spPr>
          <a:xfrm>
            <a:off x="6893211" y="5802335"/>
            <a:ext cx="959732" cy="434506"/>
          </a:xfrm>
          <a:prstGeom prst="wedgeEllipseCallout">
            <a:avLst>
              <a:gd name="adj1" fmla="val -80452"/>
              <a:gd name="adj2" fmla="val -98188"/>
            </a:avLst>
          </a:prstGeom>
          <a:noFill/>
          <a:ln w="38100">
            <a:solidFill>
              <a:srgbClr val="FFC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key1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5628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FBX</a:t>
            </a:r>
            <a:r>
              <a:rPr kumimoji="1" lang="ja-JP" altLang="en-US" dirty="0" err="1" smtClean="0"/>
              <a:t>での</a:t>
            </a:r>
            <a:r>
              <a:rPr kumimoji="1" lang="ja-JP" altLang="en-US" dirty="0" smtClean="0"/>
              <a:t>姿勢の取り方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err="1" smtClean="0"/>
              <a:t>FbxNode</a:t>
            </a:r>
            <a:r>
              <a:rPr lang="ja-JP" altLang="en-US" dirty="0" smtClean="0"/>
              <a:t>に対して時間指定で行列データを取り出す。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en-US" altLang="ja-JP" dirty="0" err="1" smtClean="0"/>
              <a:t>FbxAMatrix</a:t>
            </a:r>
            <a:r>
              <a:rPr lang="en-US" altLang="ja-JP" dirty="0" smtClean="0"/>
              <a:t> transform = </a:t>
            </a:r>
            <a:r>
              <a:rPr lang="en-US" altLang="ja-JP" dirty="0" err="1" smtClean="0"/>
              <a:t>fbx_node</a:t>
            </a:r>
            <a:r>
              <a:rPr lang="en-US" altLang="ja-JP" dirty="0" smtClean="0"/>
              <a:t>-</a:t>
            </a:r>
            <a:r>
              <a:rPr lang="en-US" altLang="ja-JP" dirty="0"/>
              <a:t>&gt;</a:t>
            </a:r>
            <a:r>
              <a:rPr lang="en-US" altLang="ja-JP" dirty="0" err="1"/>
              <a:t>EvaluateGlobalTransform</a:t>
            </a:r>
            <a:r>
              <a:rPr lang="en-US" altLang="ja-JP" dirty="0"/>
              <a:t>(time</a:t>
            </a:r>
            <a:r>
              <a:rPr lang="en-US" altLang="ja-JP" dirty="0" smtClean="0"/>
              <a:t>);</a:t>
            </a:r>
            <a:br>
              <a:rPr lang="en-US" altLang="ja-JP" dirty="0" smtClean="0"/>
            </a:br>
            <a:r>
              <a:rPr lang="ja-JP" altLang="en-US" dirty="0" smtClean="0"/>
              <a:t>　→先ほどのページの補完処理などもやってくれた上で</a:t>
            </a:r>
            <a:r>
              <a:rPr lang="en-US" altLang="ja-JP" dirty="0"/>
              <a:t/>
            </a:r>
            <a:br>
              <a:rPr lang="en-US" altLang="ja-JP" dirty="0"/>
            </a:br>
            <a:r>
              <a:rPr lang="ja-JP" altLang="en-US" dirty="0" smtClean="0"/>
              <a:t>　　姿勢を行列データで取り出せる。</a:t>
            </a:r>
            <a:endParaRPr lang="en-US" altLang="ja-JP" dirty="0"/>
          </a:p>
          <a:p>
            <a:endParaRPr lang="en-US" altLang="ja-JP" dirty="0" smtClean="0"/>
          </a:p>
          <a:p>
            <a:pPr marL="393192" lvl="1" indent="0">
              <a:buNone/>
            </a:pPr>
            <a:endParaRPr lang="ja-JP" altLang="en-US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20192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FBX</a:t>
            </a:r>
            <a:r>
              <a:rPr kumimoji="1" lang="ja-JP" altLang="en-US" dirty="0" smtClean="0"/>
              <a:t>のアニメーション</a:t>
            </a:r>
            <a:endParaRPr kumimoji="1" lang="ja-JP" altLang="en-US" dirty="0"/>
          </a:p>
        </p:txBody>
      </p:sp>
      <p:sp>
        <p:nvSpPr>
          <p:cNvPr id="4" name="角丸四角形 3"/>
          <p:cNvSpPr/>
          <p:nvPr/>
        </p:nvSpPr>
        <p:spPr>
          <a:xfrm>
            <a:off x="1469912" y="4325193"/>
            <a:ext cx="1875139" cy="377072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FbxNode</a:t>
            </a:r>
            <a:endParaRPr kumimoji="1" lang="ja-JP" altLang="en-US" dirty="0"/>
          </a:p>
        </p:txBody>
      </p:sp>
      <p:sp>
        <p:nvSpPr>
          <p:cNvPr id="5" name="角丸四角形 4"/>
          <p:cNvSpPr/>
          <p:nvPr/>
        </p:nvSpPr>
        <p:spPr>
          <a:xfrm>
            <a:off x="249231" y="3431794"/>
            <a:ext cx="1875139" cy="37707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FbxScene</a:t>
            </a:r>
            <a:endParaRPr kumimoji="1" lang="ja-JP" altLang="en-US" dirty="0"/>
          </a:p>
        </p:txBody>
      </p:sp>
      <p:cxnSp>
        <p:nvCxnSpPr>
          <p:cNvPr id="6" name="曲線コネクタ 10"/>
          <p:cNvCxnSpPr>
            <a:stCxn id="5" idx="2"/>
            <a:endCxn id="4" idx="1"/>
          </p:cNvCxnSpPr>
          <p:nvPr/>
        </p:nvCxnSpPr>
        <p:spPr>
          <a:xfrm rot="16200000" flipH="1">
            <a:off x="975925" y="4019741"/>
            <a:ext cx="704863" cy="283111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角丸四角形 6"/>
          <p:cNvSpPr/>
          <p:nvPr/>
        </p:nvSpPr>
        <p:spPr>
          <a:xfrm>
            <a:off x="2710820" y="5015858"/>
            <a:ext cx="1875139" cy="377072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FbxNode</a:t>
            </a:r>
            <a:endParaRPr kumimoji="1" lang="ja-JP" altLang="en-US" dirty="0"/>
          </a:p>
        </p:txBody>
      </p:sp>
      <p:cxnSp>
        <p:nvCxnSpPr>
          <p:cNvPr id="8" name="曲線コネクタ 13"/>
          <p:cNvCxnSpPr>
            <a:stCxn id="4" idx="2"/>
            <a:endCxn id="7" idx="1"/>
          </p:cNvCxnSpPr>
          <p:nvPr/>
        </p:nvCxnSpPr>
        <p:spPr>
          <a:xfrm rot="16200000" flipH="1">
            <a:off x="2308087" y="4801660"/>
            <a:ext cx="502129" cy="303338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角丸四角形 8"/>
          <p:cNvSpPr/>
          <p:nvPr/>
        </p:nvSpPr>
        <p:spPr>
          <a:xfrm>
            <a:off x="2710820" y="5877144"/>
            <a:ext cx="1875139" cy="377072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FbxNode</a:t>
            </a:r>
            <a:endParaRPr kumimoji="1" lang="ja-JP" altLang="en-US" dirty="0"/>
          </a:p>
        </p:txBody>
      </p:sp>
      <p:cxnSp>
        <p:nvCxnSpPr>
          <p:cNvPr id="10" name="曲線コネクタ 13"/>
          <p:cNvCxnSpPr>
            <a:stCxn id="4" idx="2"/>
            <a:endCxn id="9" idx="1"/>
          </p:cNvCxnSpPr>
          <p:nvPr/>
        </p:nvCxnSpPr>
        <p:spPr>
          <a:xfrm rot="16200000" flipH="1">
            <a:off x="1877444" y="5232303"/>
            <a:ext cx="1363415" cy="303338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角丸四角形 10"/>
          <p:cNvSpPr/>
          <p:nvPr/>
        </p:nvSpPr>
        <p:spPr>
          <a:xfrm>
            <a:off x="5014194" y="5020936"/>
            <a:ext cx="1875139" cy="37707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FbxMesh</a:t>
            </a:r>
            <a:endParaRPr kumimoji="1" lang="ja-JP" altLang="en-US" dirty="0"/>
          </a:p>
        </p:txBody>
      </p:sp>
      <p:cxnSp>
        <p:nvCxnSpPr>
          <p:cNvPr id="12" name="曲線コネクタ 13"/>
          <p:cNvCxnSpPr>
            <a:stCxn id="7" idx="3"/>
            <a:endCxn id="11" idx="1"/>
          </p:cNvCxnSpPr>
          <p:nvPr/>
        </p:nvCxnSpPr>
        <p:spPr>
          <a:xfrm>
            <a:off x="4585959" y="5204394"/>
            <a:ext cx="428235" cy="5078"/>
          </a:xfrm>
          <a:prstGeom prst="bentConnector3">
            <a:avLst>
              <a:gd name="adj1" fmla="val 5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角丸四角形 12"/>
          <p:cNvSpPr/>
          <p:nvPr/>
        </p:nvSpPr>
        <p:spPr>
          <a:xfrm>
            <a:off x="7284347" y="4708000"/>
            <a:ext cx="1875139" cy="377072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FbxSkin</a:t>
            </a:r>
            <a:endParaRPr kumimoji="1" lang="ja-JP" altLang="en-US" dirty="0"/>
          </a:p>
        </p:txBody>
      </p:sp>
      <p:cxnSp>
        <p:nvCxnSpPr>
          <p:cNvPr id="14" name="曲線コネクタ 13"/>
          <p:cNvCxnSpPr>
            <a:stCxn id="11" idx="3"/>
            <a:endCxn id="13" idx="1"/>
          </p:cNvCxnSpPr>
          <p:nvPr/>
        </p:nvCxnSpPr>
        <p:spPr>
          <a:xfrm flipV="1">
            <a:off x="6889333" y="4896536"/>
            <a:ext cx="395014" cy="312936"/>
          </a:xfrm>
          <a:prstGeom prst="bentConnector3">
            <a:avLst>
              <a:gd name="adj1" fmla="val 5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正方形/長方形 27"/>
          <p:cNvSpPr/>
          <p:nvPr/>
        </p:nvSpPr>
        <p:spPr>
          <a:xfrm>
            <a:off x="4088249" y="3280070"/>
            <a:ext cx="3055717" cy="1208987"/>
          </a:xfrm>
          <a:prstGeom prst="rect">
            <a:avLst/>
          </a:prstGeom>
          <a:solidFill>
            <a:srgbClr val="FFDDFF"/>
          </a:solidFill>
          <a:ln>
            <a:solidFill>
              <a:srgbClr val="FF00FF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FillAnimStackNameArray</a:t>
            </a:r>
            <a:endParaRPr lang="en-US" altLang="ja-JP" dirty="0" smtClean="0"/>
          </a:p>
          <a:p>
            <a:pPr algn="ctr"/>
            <a:r>
              <a:rPr kumimoji="1" lang="en-US" altLang="ja-JP" dirty="0" smtClean="0"/>
              <a:t>Anim0</a:t>
            </a:r>
          </a:p>
          <a:p>
            <a:pPr algn="ctr"/>
            <a:r>
              <a:rPr kumimoji="1" lang="en-US" altLang="ja-JP" dirty="0" smtClean="0"/>
              <a:t>Anim1</a:t>
            </a:r>
            <a:endParaRPr kumimoji="1" lang="en-US" altLang="ja-JP" dirty="0"/>
          </a:p>
          <a:p>
            <a:pPr algn="ctr"/>
            <a:r>
              <a:rPr kumimoji="1" lang="en-US" altLang="ja-JP" dirty="0" smtClean="0"/>
              <a:t>:</a:t>
            </a:r>
          </a:p>
        </p:txBody>
      </p:sp>
      <p:cxnSp>
        <p:nvCxnSpPr>
          <p:cNvPr id="29" name="曲線コネクタ 13"/>
          <p:cNvCxnSpPr>
            <a:stCxn id="5" idx="3"/>
            <a:endCxn id="28" idx="1"/>
          </p:cNvCxnSpPr>
          <p:nvPr/>
        </p:nvCxnSpPr>
        <p:spPr>
          <a:xfrm>
            <a:off x="2124370" y="3620330"/>
            <a:ext cx="1963879" cy="264234"/>
          </a:xfrm>
          <a:prstGeom prst="bentConnector3">
            <a:avLst>
              <a:gd name="adj1" fmla="val 5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角丸四角形吹き出し 33"/>
          <p:cNvSpPr/>
          <p:nvPr/>
        </p:nvSpPr>
        <p:spPr>
          <a:xfrm>
            <a:off x="1008501" y="2256915"/>
            <a:ext cx="4673100" cy="722599"/>
          </a:xfrm>
          <a:prstGeom prst="wedgeRoundRectCallout">
            <a:avLst>
              <a:gd name="adj1" fmla="val -36237"/>
              <a:gd name="adj2" fmla="val 85670"/>
              <a:gd name="adj3" fmla="val 16667"/>
            </a:avLst>
          </a:prstGeom>
          <a:noFill/>
          <a:ln w="38100">
            <a:solidFill>
              <a:srgbClr val="92D05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SetCurrentAnimationStack</a:t>
            </a:r>
            <a:r>
              <a:rPr lang="en-US" altLang="ja-JP" dirty="0" smtClean="0"/>
              <a:t>(</a:t>
            </a:r>
            <a:r>
              <a:rPr lang="en-US" altLang="ja-JP" dirty="0" err="1" smtClean="0"/>
              <a:t>anim_stack</a:t>
            </a:r>
            <a:r>
              <a:rPr lang="en-US" altLang="ja-JP" dirty="0" smtClean="0"/>
              <a:t>)</a:t>
            </a:r>
            <a:endParaRPr kumimoji="1" lang="ja-JP" altLang="en-US" dirty="0"/>
          </a:p>
        </p:txBody>
      </p:sp>
      <p:sp>
        <p:nvSpPr>
          <p:cNvPr id="35" name="円形吹き出し 34"/>
          <p:cNvSpPr/>
          <p:nvPr/>
        </p:nvSpPr>
        <p:spPr>
          <a:xfrm>
            <a:off x="7620498" y="2975852"/>
            <a:ext cx="3961902" cy="1448455"/>
          </a:xfrm>
          <a:prstGeom prst="wedgeEllipseCallout">
            <a:avLst>
              <a:gd name="adj1" fmla="val -60244"/>
              <a:gd name="adj2" fmla="val -7353"/>
            </a:avLst>
          </a:prstGeom>
          <a:noFill/>
          <a:ln w="38100">
            <a:solidFill>
              <a:srgbClr val="00B05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アニメーション名を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配列でもっている。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アニメーションデータを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取り出すために必要</a:t>
            </a:r>
            <a:endParaRPr kumimoji="1" lang="ja-JP" altLang="en-US" dirty="0"/>
          </a:p>
        </p:txBody>
      </p:sp>
      <p:sp>
        <p:nvSpPr>
          <p:cNvPr id="36" name="円形吹き出し 35"/>
          <p:cNvSpPr/>
          <p:nvPr/>
        </p:nvSpPr>
        <p:spPr>
          <a:xfrm>
            <a:off x="5951763" y="1782081"/>
            <a:ext cx="4740729" cy="921709"/>
          </a:xfrm>
          <a:prstGeom prst="wedgeEllipseCallout">
            <a:avLst>
              <a:gd name="adj1" fmla="val -52015"/>
              <a:gd name="adj2" fmla="val 30495"/>
            </a:avLst>
          </a:prstGeom>
          <a:noFill/>
          <a:ln w="38100">
            <a:solidFill>
              <a:srgbClr val="00B05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再生</a:t>
            </a:r>
            <a:r>
              <a:rPr kumimoji="1" lang="ja-JP" altLang="en-US" dirty="0" smtClean="0"/>
              <a:t>したい（取り出したい）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アニメーションを指定する。</a:t>
            </a:r>
            <a:endParaRPr kumimoji="1" lang="ja-JP" altLang="en-US" dirty="0"/>
          </a:p>
        </p:txBody>
      </p:sp>
      <p:sp>
        <p:nvSpPr>
          <p:cNvPr id="38" name="角丸四角形吹き出し 37"/>
          <p:cNvSpPr/>
          <p:nvPr/>
        </p:nvSpPr>
        <p:spPr>
          <a:xfrm>
            <a:off x="8679312" y="5268194"/>
            <a:ext cx="1508122" cy="418031"/>
          </a:xfrm>
          <a:prstGeom prst="wedgeRoundRectCallout">
            <a:avLst>
              <a:gd name="adj1" fmla="val 73765"/>
              <a:gd name="adj2" fmla="val -55227"/>
              <a:gd name="adj3" fmla="val 16667"/>
            </a:avLst>
          </a:prstGeom>
          <a:noFill/>
          <a:ln w="38100">
            <a:solidFill>
              <a:srgbClr val="92D05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GetLink</a:t>
            </a:r>
            <a:r>
              <a:rPr lang="en-US" altLang="ja-JP" dirty="0" smtClean="0"/>
              <a:t>()</a:t>
            </a:r>
            <a:endParaRPr kumimoji="1" lang="ja-JP" altLang="en-US" dirty="0"/>
          </a:p>
        </p:txBody>
      </p:sp>
      <p:sp>
        <p:nvSpPr>
          <p:cNvPr id="39" name="円形吹き出し 38"/>
          <p:cNvSpPr/>
          <p:nvPr/>
        </p:nvSpPr>
        <p:spPr>
          <a:xfrm>
            <a:off x="9053546" y="5811907"/>
            <a:ext cx="2583541" cy="999500"/>
          </a:xfrm>
          <a:prstGeom prst="wedgeEllipseCallout">
            <a:avLst>
              <a:gd name="adj1" fmla="val -60244"/>
              <a:gd name="adj2" fmla="val -7353"/>
            </a:avLst>
          </a:prstGeom>
          <a:noFill/>
          <a:ln w="38100">
            <a:solidFill>
              <a:srgbClr val="00B05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指定</a:t>
            </a:r>
            <a:r>
              <a:rPr kumimoji="1" lang="ja-JP" altLang="en-US" dirty="0" smtClean="0"/>
              <a:t>した</a:t>
            </a:r>
            <a:r>
              <a:rPr kumimoji="1" lang="ja-JP" altLang="en-US" dirty="0"/>
              <a:t>時間</a:t>
            </a:r>
            <a:r>
              <a:rPr kumimoji="1" lang="ja-JP" altLang="en-US" dirty="0" smtClean="0"/>
              <a:t>の姿勢を取得する。</a:t>
            </a:r>
            <a:endParaRPr kumimoji="1" lang="ja-JP" altLang="en-US" dirty="0"/>
          </a:p>
        </p:txBody>
      </p:sp>
      <p:cxnSp>
        <p:nvCxnSpPr>
          <p:cNvPr id="40" name="曲線コネクタ 39"/>
          <p:cNvCxnSpPr/>
          <p:nvPr/>
        </p:nvCxnSpPr>
        <p:spPr>
          <a:xfrm flipH="1">
            <a:off x="4638752" y="4976611"/>
            <a:ext cx="6782324" cy="992239"/>
          </a:xfrm>
          <a:prstGeom prst="curvedConnector3">
            <a:avLst>
              <a:gd name="adj1" fmla="val -3371"/>
            </a:avLst>
          </a:prstGeom>
          <a:ln w="25400">
            <a:solidFill>
              <a:srgbClr val="F9ADF7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角丸四角形 40"/>
          <p:cNvSpPr/>
          <p:nvPr/>
        </p:nvSpPr>
        <p:spPr>
          <a:xfrm>
            <a:off x="9707261" y="4696369"/>
            <a:ext cx="1875139" cy="37707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FbxCluster</a:t>
            </a:r>
            <a:endParaRPr kumimoji="1" lang="ja-JP" altLang="en-US" dirty="0"/>
          </a:p>
        </p:txBody>
      </p:sp>
      <p:cxnSp>
        <p:nvCxnSpPr>
          <p:cNvPr id="43" name="曲線コネクタ 13"/>
          <p:cNvCxnSpPr>
            <a:stCxn id="13" idx="3"/>
            <a:endCxn id="41" idx="1"/>
          </p:cNvCxnSpPr>
          <p:nvPr/>
        </p:nvCxnSpPr>
        <p:spPr>
          <a:xfrm flipV="1">
            <a:off x="9159486" y="4884905"/>
            <a:ext cx="547775" cy="11631"/>
          </a:xfrm>
          <a:prstGeom prst="bentConnector3">
            <a:avLst>
              <a:gd name="adj1" fmla="val 5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角丸四角形吹き出し 47"/>
          <p:cNvSpPr/>
          <p:nvPr/>
        </p:nvSpPr>
        <p:spPr>
          <a:xfrm>
            <a:off x="4898551" y="6121224"/>
            <a:ext cx="3780761" cy="614586"/>
          </a:xfrm>
          <a:prstGeom prst="wedgeRoundRectCallout">
            <a:avLst>
              <a:gd name="adj1" fmla="val -54406"/>
              <a:gd name="adj2" fmla="val -38614"/>
              <a:gd name="adj3" fmla="val 16667"/>
            </a:avLst>
          </a:prstGeom>
          <a:noFill/>
          <a:ln w="38100">
            <a:solidFill>
              <a:srgbClr val="92D05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EvaluateGlobalTransform</a:t>
            </a:r>
            <a:r>
              <a:rPr lang="en-US" altLang="ja-JP" dirty="0" smtClean="0"/>
              <a:t>(time)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63304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6" grpId="0" animBg="1"/>
      <p:bldP spid="39" grpId="0" animBg="1"/>
      <p:bldP spid="4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実習内容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すべてのフレームのポーズ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姿勢</a:t>
            </a:r>
            <a:r>
              <a:rPr kumimoji="1" lang="en-US" altLang="ja-JP" dirty="0" smtClean="0"/>
              <a:t>)</a:t>
            </a:r>
            <a:r>
              <a:rPr kumimoji="1" lang="ja-JP" altLang="en-US" dirty="0" smtClean="0"/>
              <a:t>データを全ボーン分取り出す。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ボーン数</a:t>
            </a:r>
            <a:r>
              <a:rPr lang="en-US" altLang="ja-JP" dirty="0" smtClean="0"/>
              <a:t>10</a:t>
            </a:r>
            <a:r>
              <a:rPr lang="ja-JP" altLang="en-US" dirty="0" smtClean="0"/>
              <a:t>本で</a:t>
            </a:r>
            <a:r>
              <a:rPr lang="en-US" altLang="ja-JP" dirty="0" smtClean="0"/>
              <a:t>30</a:t>
            </a:r>
            <a:r>
              <a:rPr lang="ja-JP" altLang="en-US" dirty="0" smtClean="0"/>
              <a:t>フレームの場合、</a:t>
            </a:r>
            <a:r>
              <a:rPr lang="en-US" altLang="ja-JP" dirty="0" smtClean="0"/>
              <a:t>10×30=300</a:t>
            </a:r>
            <a:r>
              <a:rPr lang="ja-JP" altLang="en-US" dirty="0" smtClean="0"/>
              <a:t>個の行列データ。</a:t>
            </a:r>
            <a:endParaRPr lang="en-US" altLang="ja-JP" dirty="0" smtClean="0"/>
          </a:p>
          <a:p>
            <a:pPr lvl="1"/>
            <a:endParaRPr lang="en-US" altLang="ja-JP" dirty="0"/>
          </a:p>
          <a:p>
            <a:r>
              <a:rPr lang="ja-JP" altLang="en-US" dirty="0" smtClean="0"/>
              <a:t>指定されたフレームのポーズ</a:t>
            </a:r>
            <a:r>
              <a:rPr lang="en-US" altLang="ja-JP" dirty="0" smtClean="0"/>
              <a:t>(</a:t>
            </a:r>
            <a:r>
              <a:rPr lang="ja-JP" altLang="en-US" dirty="0" smtClean="0"/>
              <a:t>姿勢</a:t>
            </a:r>
            <a:r>
              <a:rPr lang="en-US" altLang="ja-JP" dirty="0" smtClean="0"/>
              <a:t>)</a:t>
            </a:r>
            <a:r>
              <a:rPr lang="ja-JP" altLang="en-US" dirty="0" smtClean="0"/>
              <a:t>で正しく描画する。</a:t>
            </a:r>
            <a:r>
              <a:rPr lang="en-US" altLang="ja-JP" dirty="0"/>
              <a:t/>
            </a:r>
            <a:br>
              <a:rPr lang="en-US" altLang="ja-JP" dirty="0"/>
            </a:br>
            <a:r>
              <a:rPr lang="en-US" altLang="ja-JP" dirty="0" smtClean="0"/>
              <a:t>※</a:t>
            </a:r>
            <a:r>
              <a:rPr lang="en-US" altLang="ja-JP" dirty="0" err="1" smtClean="0"/>
              <a:t>danbo_atk.fbx</a:t>
            </a:r>
            <a:r>
              <a:rPr lang="ja-JP" altLang="en-US" dirty="0" smtClean="0"/>
              <a:t> は座標軸の変換が必要。</a:t>
            </a:r>
            <a:endParaRPr lang="en-US" altLang="ja-JP" dirty="0" smtClean="0"/>
          </a:p>
          <a:p>
            <a:endParaRPr lang="en-US" altLang="ja-JP" dirty="0"/>
          </a:p>
          <a:p>
            <a:r>
              <a:rPr lang="ja-JP" altLang="en-US" dirty="0" smtClean="0"/>
              <a:t>アニメーションしていることを確認する。</a:t>
            </a:r>
            <a:endParaRPr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7433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dirty="0" smtClean="0"/>
              <a:t>授業</a:t>
            </a:r>
            <a:r>
              <a:rPr lang="ja-JP" altLang="en-US" dirty="0"/>
              <a:t>内容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ja-JP" altLang="en-US" dirty="0" smtClean="0"/>
              <a:t>スケルタルアニメーション</a:t>
            </a:r>
            <a:endParaRPr lang="en-US" altLang="ja-JP" dirty="0" smtClean="0"/>
          </a:p>
          <a:p>
            <a:pPr rtl="0"/>
            <a:endParaRPr lang="en-US" altLang="ja-JP" dirty="0"/>
          </a:p>
          <a:p>
            <a:pPr rtl="0"/>
            <a:r>
              <a:rPr lang="ja-JP" altLang="en-US" dirty="0" smtClean="0"/>
              <a:t>キーフレーム</a:t>
            </a:r>
            <a:endParaRPr lang="en-US" altLang="ja-JP" dirty="0" smtClean="0"/>
          </a:p>
          <a:p>
            <a:pPr rtl="0"/>
            <a:endParaRPr lang="en-US" altLang="ja-JP" dirty="0"/>
          </a:p>
          <a:p>
            <a:pPr rtl="0"/>
            <a:r>
              <a:rPr lang="ja-JP" altLang="en-US" dirty="0" smtClean="0"/>
              <a:t>サンプリングレート</a:t>
            </a:r>
            <a:endParaRPr lang="en-US" altLang="ja-JP" dirty="0" smtClean="0"/>
          </a:p>
          <a:p>
            <a:pPr marL="0" indent="0" rtl="0">
              <a:buNone/>
            </a:pPr>
            <a:endParaRPr lang="en-US" altLang="ja-JP" dirty="0" smtClean="0"/>
          </a:p>
          <a:p>
            <a:pPr rtl="0"/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508910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実行結果</a:t>
            </a:r>
            <a:endParaRPr kumimoji="1" lang="ja-JP" altLang="en-US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5080001" y="6366638"/>
            <a:ext cx="171026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cube.004.fbx</a:t>
            </a:r>
            <a:endParaRPr kumimoji="1" lang="ja-JP" altLang="en-US" dirty="0" err="1" smtClean="0"/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3024" y="1935163"/>
            <a:ext cx="7465952" cy="4343400"/>
          </a:xfrm>
        </p:spPr>
      </p:pic>
    </p:spTree>
    <p:extLst>
      <p:ext uri="{BB962C8B-B14F-4D97-AF65-F5344CB8AC3E}">
        <p14:creationId xmlns:p14="http://schemas.microsoft.com/office/powerpoint/2010/main" val="2899644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実行結果</a:t>
            </a:r>
            <a:endParaRPr kumimoji="1" lang="ja-JP" altLang="en-US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5080001" y="6366638"/>
            <a:ext cx="171026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ja-JP" dirty="0" err="1" smtClean="0"/>
              <a:t>plantune.fbx</a:t>
            </a:r>
            <a:endParaRPr kumimoji="1" lang="ja-JP" altLang="en-US" dirty="0" err="1" smtClean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3024" y="1935163"/>
            <a:ext cx="7465952" cy="4343400"/>
          </a:xfrm>
        </p:spPr>
      </p:pic>
    </p:spTree>
    <p:extLst>
      <p:ext uri="{BB962C8B-B14F-4D97-AF65-F5344CB8AC3E}">
        <p14:creationId xmlns:p14="http://schemas.microsoft.com/office/powerpoint/2010/main" val="1237272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FBX</a:t>
            </a:r>
            <a:r>
              <a:rPr kumimoji="1" lang="ja-JP" altLang="en-US" dirty="0" smtClean="0"/>
              <a:t>の全体的な構造</a:t>
            </a:r>
            <a:endParaRPr kumimoji="1" lang="ja-JP" altLang="en-US" dirty="0"/>
          </a:p>
        </p:txBody>
      </p:sp>
      <p:sp>
        <p:nvSpPr>
          <p:cNvPr id="4" name="角丸四角形 3"/>
          <p:cNvSpPr/>
          <p:nvPr/>
        </p:nvSpPr>
        <p:spPr>
          <a:xfrm>
            <a:off x="3882776" y="3072844"/>
            <a:ext cx="1875139" cy="377072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FbxNode</a:t>
            </a:r>
            <a:endParaRPr kumimoji="1" lang="ja-JP" altLang="en-US" dirty="0"/>
          </a:p>
        </p:txBody>
      </p:sp>
      <p:sp>
        <p:nvSpPr>
          <p:cNvPr id="6" name="角丸四角形 5"/>
          <p:cNvSpPr/>
          <p:nvPr/>
        </p:nvSpPr>
        <p:spPr>
          <a:xfrm>
            <a:off x="2662095" y="2179445"/>
            <a:ext cx="1875139" cy="37707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FbxScene</a:t>
            </a:r>
            <a:endParaRPr kumimoji="1" lang="ja-JP" altLang="en-US" dirty="0"/>
          </a:p>
        </p:txBody>
      </p:sp>
      <p:cxnSp>
        <p:nvCxnSpPr>
          <p:cNvPr id="11" name="曲線コネクタ 10"/>
          <p:cNvCxnSpPr>
            <a:stCxn id="6" idx="2"/>
            <a:endCxn id="4" idx="1"/>
          </p:cNvCxnSpPr>
          <p:nvPr/>
        </p:nvCxnSpPr>
        <p:spPr>
          <a:xfrm rot="16200000" flipH="1">
            <a:off x="3388789" y="2767392"/>
            <a:ext cx="704863" cy="283111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角丸四角形 19"/>
          <p:cNvSpPr/>
          <p:nvPr/>
        </p:nvSpPr>
        <p:spPr>
          <a:xfrm>
            <a:off x="5123684" y="3763509"/>
            <a:ext cx="1875139" cy="377072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FbxNode</a:t>
            </a:r>
            <a:endParaRPr kumimoji="1" lang="ja-JP" altLang="en-US" dirty="0"/>
          </a:p>
        </p:txBody>
      </p:sp>
      <p:cxnSp>
        <p:nvCxnSpPr>
          <p:cNvPr id="22" name="曲線コネクタ 13"/>
          <p:cNvCxnSpPr>
            <a:stCxn id="4" idx="2"/>
            <a:endCxn id="20" idx="1"/>
          </p:cNvCxnSpPr>
          <p:nvPr/>
        </p:nvCxnSpPr>
        <p:spPr>
          <a:xfrm rot="16200000" flipH="1">
            <a:off x="4720951" y="3549311"/>
            <a:ext cx="502129" cy="303338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角丸四角形 33"/>
          <p:cNvSpPr/>
          <p:nvPr/>
        </p:nvSpPr>
        <p:spPr>
          <a:xfrm>
            <a:off x="5123684" y="4624795"/>
            <a:ext cx="1875139" cy="377072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FbxNode</a:t>
            </a:r>
            <a:endParaRPr kumimoji="1" lang="ja-JP" altLang="en-US" dirty="0"/>
          </a:p>
        </p:txBody>
      </p:sp>
      <p:cxnSp>
        <p:nvCxnSpPr>
          <p:cNvPr id="35" name="曲線コネクタ 13"/>
          <p:cNvCxnSpPr>
            <a:stCxn id="4" idx="2"/>
            <a:endCxn id="34" idx="1"/>
          </p:cNvCxnSpPr>
          <p:nvPr/>
        </p:nvCxnSpPr>
        <p:spPr>
          <a:xfrm rot="16200000" flipH="1">
            <a:off x="4290308" y="3979954"/>
            <a:ext cx="1363415" cy="303338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角丸四角形 38"/>
          <p:cNvSpPr/>
          <p:nvPr/>
        </p:nvSpPr>
        <p:spPr>
          <a:xfrm>
            <a:off x="7427058" y="3768587"/>
            <a:ext cx="1875139" cy="37707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FbxMesh</a:t>
            </a:r>
            <a:endParaRPr kumimoji="1" lang="ja-JP" altLang="en-US" dirty="0"/>
          </a:p>
        </p:txBody>
      </p:sp>
      <p:cxnSp>
        <p:nvCxnSpPr>
          <p:cNvPr id="47" name="曲線コネクタ 13"/>
          <p:cNvCxnSpPr>
            <a:stCxn id="20" idx="3"/>
            <a:endCxn id="39" idx="1"/>
          </p:cNvCxnSpPr>
          <p:nvPr/>
        </p:nvCxnSpPr>
        <p:spPr>
          <a:xfrm>
            <a:off x="6998823" y="3952045"/>
            <a:ext cx="428235" cy="5078"/>
          </a:xfrm>
          <a:prstGeom prst="bentConnector3">
            <a:avLst>
              <a:gd name="adj1" fmla="val 5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角丸四角形 49"/>
          <p:cNvSpPr/>
          <p:nvPr/>
        </p:nvSpPr>
        <p:spPr>
          <a:xfrm>
            <a:off x="10008709" y="3444020"/>
            <a:ext cx="1875139" cy="377072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FbxSkin</a:t>
            </a:r>
            <a:endParaRPr kumimoji="1" lang="ja-JP" altLang="en-US" dirty="0"/>
          </a:p>
        </p:txBody>
      </p:sp>
      <p:cxnSp>
        <p:nvCxnSpPr>
          <p:cNvPr id="51" name="曲線コネクタ 13"/>
          <p:cNvCxnSpPr>
            <a:stCxn id="39" idx="3"/>
            <a:endCxn id="50" idx="1"/>
          </p:cNvCxnSpPr>
          <p:nvPr/>
        </p:nvCxnSpPr>
        <p:spPr>
          <a:xfrm flipV="1">
            <a:off x="9302197" y="3632556"/>
            <a:ext cx="706512" cy="324567"/>
          </a:xfrm>
          <a:prstGeom prst="bentConnector3">
            <a:avLst>
              <a:gd name="adj1" fmla="val 5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角丸四角形 58"/>
          <p:cNvSpPr/>
          <p:nvPr/>
        </p:nvSpPr>
        <p:spPr>
          <a:xfrm>
            <a:off x="10008709" y="4093154"/>
            <a:ext cx="1875139" cy="377072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FbxSkin</a:t>
            </a:r>
            <a:endParaRPr kumimoji="1" lang="ja-JP" altLang="en-US" dirty="0"/>
          </a:p>
        </p:txBody>
      </p:sp>
      <p:cxnSp>
        <p:nvCxnSpPr>
          <p:cNvPr id="60" name="曲線コネクタ 13"/>
          <p:cNvCxnSpPr>
            <a:stCxn id="39" idx="3"/>
            <a:endCxn id="59" idx="1"/>
          </p:cNvCxnSpPr>
          <p:nvPr/>
        </p:nvCxnSpPr>
        <p:spPr>
          <a:xfrm>
            <a:off x="9302197" y="3957123"/>
            <a:ext cx="706512" cy="324567"/>
          </a:xfrm>
          <a:prstGeom prst="bentConnector3">
            <a:avLst>
              <a:gd name="adj1" fmla="val 5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角丸四角形 64"/>
          <p:cNvSpPr/>
          <p:nvPr/>
        </p:nvSpPr>
        <p:spPr>
          <a:xfrm>
            <a:off x="4537235" y="5486081"/>
            <a:ext cx="2279279" cy="377072"/>
          </a:xfrm>
          <a:prstGeom prst="roundRect">
            <a:avLst/>
          </a:prstGeom>
          <a:solidFill>
            <a:srgbClr val="FADE90"/>
          </a:solidFill>
          <a:ln w="28575">
            <a:solidFill>
              <a:srgbClr val="FFC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/>
              <a:t>FbxSurfaceMaterial</a:t>
            </a:r>
            <a:endParaRPr kumimoji="1" lang="ja-JP" altLang="en-US" dirty="0"/>
          </a:p>
        </p:txBody>
      </p:sp>
      <p:sp>
        <p:nvSpPr>
          <p:cNvPr id="66" name="角丸四角形 65"/>
          <p:cNvSpPr/>
          <p:nvPr/>
        </p:nvSpPr>
        <p:spPr>
          <a:xfrm>
            <a:off x="4537234" y="6178741"/>
            <a:ext cx="2279279" cy="377072"/>
          </a:xfrm>
          <a:prstGeom prst="roundRect">
            <a:avLst/>
          </a:prstGeom>
          <a:solidFill>
            <a:srgbClr val="FADE90"/>
          </a:solidFill>
          <a:ln w="28575">
            <a:solidFill>
              <a:srgbClr val="FFC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/>
              <a:t>FbxSurfaceMaterial</a:t>
            </a:r>
            <a:endParaRPr kumimoji="1" lang="ja-JP" altLang="en-US" dirty="0"/>
          </a:p>
        </p:txBody>
      </p:sp>
      <p:cxnSp>
        <p:nvCxnSpPr>
          <p:cNvPr id="67" name="曲線コネクタ 10"/>
          <p:cNvCxnSpPr>
            <a:stCxn id="6" idx="2"/>
            <a:endCxn id="65" idx="1"/>
          </p:cNvCxnSpPr>
          <p:nvPr/>
        </p:nvCxnSpPr>
        <p:spPr>
          <a:xfrm rot="16200000" flipH="1">
            <a:off x="2509400" y="3646782"/>
            <a:ext cx="3118100" cy="937570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曲線コネクタ 10"/>
          <p:cNvCxnSpPr>
            <a:stCxn id="6" idx="2"/>
            <a:endCxn id="66" idx="1"/>
          </p:cNvCxnSpPr>
          <p:nvPr/>
        </p:nvCxnSpPr>
        <p:spPr>
          <a:xfrm rot="16200000" flipH="1">
            <a:off x="2163069" y="3993112"/>
            <a:ext cx="3810760" cy="937569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角丸四角形 88"/>
          <p:cNvSpPr/>
          <p:nvPr/>
        </p:nvSpPr>
        <p:spPr>
          <a:xfrm>
            <a:off x="100222" y="1915647"/>
            <a:ext cx="1875139" cy="927357"/>
          </a:xfrm>
          <a:prstGeom prst="roundRect">
            <a:avLst/>
          </a:prstGeom>
          <a:solidFill>
            <a:srgbClr val="FFA3A3"/>
          </a:solidFill>
          <a:ln w="28575">
            <a:solidFill>
              <a:srgbClr val="FF0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FbxManager</a:t>
            </a:r>
            <a:endParaRPr kumimoji="1" lang="ja-JP" altLang="en-US" dirty="0"/>
          </a:p>
        </p:txBody>
      </p:sp>
      <p:sp>
        <p:nvSpPr>
          <p:cNvPr id="90" name="角丸四角形 89"/>
          <p:cNvSpPr/>
          <p:nvPr/>
        </p:nvSpPr>
        <p:spPr>
          <a:xfrm>
            <a:off x="100222" y="3763509"/>
            <a:ext cx="1875139" cy="656884"/>
          </a:xfrm>
          <a:prstGeom prst="roundRect">
            <a:avLst/>
          </a:prstGeom>
          <a:solidFill>
            <a:srgbClr val="B4AFF3"/>
          </a:solidFill>
          <a:ln w="28575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FbxImporter</a:t>
            </a:r>
            <a:endParaRPr kumimoji="1" lang="ja-JP" altLang="en-US" dirty="0"/>
          </a:p>
        </p:txBody>
      </p:sp>
      <p:cxnSp>
        <p:nvCxnSpPr>
          <p:cNvPr id="97" name="曲線コネクタ 13"/>
          <p:cNvCxnSpPr>
            <a:stCxn id="89" idx="3"/>
            <a:endCxn id="6" idx="1"/>
          </p:cNvCxnSpPr>
          <p:nvPr/>
        </p:nvCxnSpPr>
        <p:spPr>
          <a:xfrm flipV="1">
            <a:off x="1975361" y="2367981"/>
            <a:ext cx="686734" cy="11345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曲線コネクタ 13"/>
          <p:cNvCxnSpPr>
            <a:stCxn id="89" idx="2"/>
            <a:endCxn id="90" idx="0"/>
          </p:cNvCxnSpPr>
          <p:nvPr/>
        </p:nvCxnSpPr>
        <p:spPr>
          <a:xfrm rot="5400000">
            <a:off x="577540" y="3303256"/>
            <a:ext cx="920505" cy="12700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曲線コネクタ 13"/>
          <p:cNvCxnSpPr>
            <a:stCxn id="90" idx="3"/>
            <a:endCxn id="6" idx="1"/>
          </p:cNvCxnSpPr>
          <p:nvPr/>
        </p:nvCxnSpPr>
        <p:spPr>
          <a:xfrm flipV="1">
            <a:off x="1975361" y="2367981"/>
            <a:ext cx="686734" cy="1723970"/>
          </a:xfrm>
          <a:prstGeom prst="curvedConnector3">
            <a:avLst>
              <a:gd name="adj1" fmla="val 50000"/>
            </a:avLst>
          </a:prstGeom>
          <a:ln w="25400">
            <a:solidFill>
              <a:srgbClr val="B4AFF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角丸四角形 127"/>
          <p:cNvSpPr/>
          <p:nvPr/>
        </p:nvSpPr>
        <p:spPr>
          <a:xfrm>
            <a:off x="7729430" y="5229488"/>
            <a:ext cx="2279279" cy="37707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FbxFileTexture</a:t>
            </a:r>
            <a:endParaRPr kumimoji="1" lang="ja-JP" altLang="en-US" dirty="0"/>
          </a:p>
        </p:txBody>
      </p:sp>
      <p:sp>
        <p:nvSpPr>
          <p:cNvPr id="129" name="角丸四角形 128"/>
          <p:cNvSpPr/>
          <p:nvPr/>
        </p:nvSpPr>
        <p:spPr>
          <a:xfrm>
            <a:off x="7754083" y="5863153"/>
            <a:ext cx="2279279" cy="37707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FbxFileTexture</a:t>
            </a:r>
            <a:endParaRPr kumimoji="1" lang="ja-JP" altLang="en-US" dirty="0"/>
          </a:p>
        </p:txBody>
      </p:sp>
      <p:cxnSp>
        <p:nvCxnSpPr>
          <p:cNvPr id="130" name="曲線コネクタ 13"/>
          <p:cNvCxnSpPr>
            <a:stCxn id="65" idx="3"/>
            <a:endCxn id="128" idx="1"/>
          </p:cNvCxnSpPr>
          <p:nvPr/>
        </p:nvCxnSpPr>
        <p:spPr>
          <a:xfrm flipV="1">
            <a:off x="6816514" y="5418024"/>
            <a:ext cx="912916" cy="256593"/>
          </a:xfrm>
          <a:prstGeom prst="bentConnector3">
            <a:avLst>
              <a:gd name="adj1" fmla="val 5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曲線コネクタ 13"/>
          <p:cNvCxnSpPr>
            <a:stCxn id="65" idx="3"/>
            <a:endCxn id="129" idx="1"/>
          </p:cNvCxnSpPr>
          <p:nvPr/>
        </p:nvCxnSpPr>
        <p:spPr>
          <a:xfrm>
            <a:off x="6816514" y="5674617"/>
            <a:ext cx="937569" cy="377072"/>
          </a:xfrm>
          <a:prstGeom prst="bentConnector3">
            <a:avLst>
              <a:gd name="adj1" fmla="val 5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曲線コネクタ 13"/>
          <p:cNvCxnSpPr>
            <a:stCxn id="20" idx="3"/>
            <a:endCxn id="66" idx="3"/>
          </p:cNvCxnSpPr>
          <p:nvPr/>
        </p:nvCxnSpPr>
        <p:spPr>
          <a:xfrm flipH="1">
            <a:off x="6816513" y="3952045"/>
            <a:ext cx="182310" cy="2415232"/>
          </a:xfrm>
          <a:prstGeom prst="curvedConnector3">
            <a:avLst>
              <a:gd name="adj1" fmla="val -125391"/>
            </a:avLst>
          </a:prstGeom>
          <a:ln w="25400">
            <a:solidFill>
              <a:srgbClr val="F9ADF7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曲線コネクタ 13"/>
          <p:cNvCxnSpPr>
            <a:stCxn id="20" idx="3"/>
            <a:endCxn id="65" idx="3"/>
          </p:cNvCxnSpPr>
          <p:nvPr/>
        </p:nvCxnSpPr>
        <p:spPr>
          <a:xfrm flipH="1">
            <a:off x="6816514" y="3952045"/>
            <a:ext cx="182309" cy="1722572"/>
          </a:xfrm>
          <a:prstGeom prst="curvedConnector3">
            <a:avLst>
              <a:gd name="adj1" fmla="val -125392"/>
            </a:avLst>
          </a:prstGeom>
          <a:ln w="25400">
            <a:solidFill>
              <a:srgbClr val="F9ADF7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曲線コネクタ 13"/>
          <p:cNvCxnSpPr/>
          <p:nvPr/>
        </p:nvCxnSpPr>
        <p:spPr>
          <a:xfrm>
            <a:off x="6998823" y="4808253"/>
            <a:ext cx="428235" cy="5078"/>
          </a:xfrm>
          <a:prstGeom prst="bentConnector3">
            <a:avLst>
              <a:gd name="adj1" fmla="val 5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角丸四角形 31"/>
          <p:cNvSpPr/>
          <p:nvPr/>
        </p:nvSpPr>
        <p:spPr>
          <a:xfrm>
            <a:off x="7427058" y="4624795"/>
            <a:ext cx="1875139" cy="37707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FbxMesh</a:t>
            </a:r>
            <a:endParaRPr kumimoji="1" lang="ja-JP" altLang="en-US" dirty="0"/>
          </a:p>
        </p:txBody>
      </p:sp>
      <p:sp>
        <p:nvSpPr>
          <p:cNvPr id="33" name="角丸四角形 32"/>
          <p:cNvSpPr/>
          <p:nvPr/>
        </p:nvSpPr>
        <p:spPr>
          <a:xfrm>
            <a:off x="7719083" y="1940109"/>
            <a:ext cx="1875139" cy="377072"/>
          </a:xfrm>
          <a:prstGeom prst="roundRect">
            <a:avLst/>
          </a:prstGeom>
          <a:solidFill>
            <a:srgbClr val="FF99FF"/>
          </a:solidFill>
          <a:ln w="28575">
            <a:solidFill>
              <a:srgbClr val="FF00FF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FbxAnimStack</a:t>
            </a:r>
            <a:endParaRPr kumimoji="1" lang="ja-JP" altLang="en-US" dirty="0"/>
          </a:p>
        </p:txBody>
      </p:sp>
      <p:cxnSp>
        <p:nvCxnSpPr>
          <p:cNvPr id="36" name="曲線コネクタ 10"/>
          <p:cNvCxnSpPr>
            <a:stCxn id="6" idx="3"/>
            <a:endCxn id="33" idx="1"/>
          </p:cNvCxnSpPr>
          <p:nvPr/>
        </p:nvCxnSpPr>
        <p:spPr>
          <a:xfrm flipV="1">
            <a:off x="4537234" y="2128645"/>
            <a:ext cx="3181849" cy="239336"/>
          </a:xfrm>
          <a:prstGeom prst="bentConnector3">
            <a:avLst>
              <a:gd name="adj1" fmla="val 5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角丸四角形 37"/>
          <p:cNvSpPr/>
          <p:nvPr/>
        </p:nvSpPr>
        <p:spPr>
          <a:xfrm>
            <a:off x="7719083" y="2547065"/>
            <a:ext cx="1875139" cy="377072"/>
          </a:xfrm>
          <a:prstGeom prst="roundRect">
            <a:avLst/>
          </a:prstGeom>
          <a:solidFill>
            <a:srgbClr val="FF99FF"/>
          </a:solidFill>
          <a:ln w="28575">
            <a:solidFill>
              <a:srgbClr val="FF00FF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FbxAnimStack</a:t>
            </a:r>
            <a:endParaRPr kumimoji="1" lang="ja-JP" altLang="en-US" dirty="0"/>
          </a:p>
        </p:txBody>
      </p:sp>
      <p:cxnSp>
        <p:nvCxnSpPr>
          <p:cNvPr id="40" name="曲線コネクタ 10"/>
          <p:cNvCxnSpPr>
            <a:stCxn id="6" idx="3"/>
            <a:endCxn id="38" idx="1"/>
          </p:cNvCxnSpPr>
          <p:nvPr/>
        </p:nvCxnSpPr>
        <p:spPr>
          <a:xfrm>
            <a:off x="4537234" y="2367981"/>
            <a:ext cx="3181849" cy="367620"/>
          </a:xfrm>
          <a:prstGeom prst="bentConnector3">
            <a:avLst>
              <a:gd name="adj1" fmla="val 5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113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FBX</a:t>
            </a:r>
            <a:r>
              <a:rPr kumimoji="1" lang="ja-JP" altLang="en-US" dirty="0" smtClean="0"/>
              <a:t>の全体的な構造</a:t>
            </a:r>
            <a:endParaRPr kumimoji="1" lang="ja-JP" altLang="en-US" dirty="0"/>
          </a:p>
        </p:txBody>
      </p:sp>
      <p:sp>
        <p:nvSpPr>
          <p:cNvPr id="4" name="角丸四角形 3"/>
          <p:cNvSpPr/>
          <p:nvPr/>
        </p:nvSpPr>
        <p:spPr>
          <a:xfrm>
            <a:off x="3882776" y="3072844"/>
            <a:ext cx="1875139" cy="377072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FbxNode</a:t>
            </a:r>
            <a:endParaRPr kumimoji="1" lang="ja-JP" altLang="en-US" dirty="0"/>
          </a:p>
        </p:txBody>
      </p:sp>
      <p:sp>
        <p:nvSpPr>
          <p:cNvPr id="6" name="角丸四角形 5"/>
          <p:cNvSpPr/>
          <p:nvPr/>
        </p:nvSpPr>
        <p:spPr>
          <a:xfrm>
            <a:off x="2662095" y="2179445"/>
            <a:ext cx="1875139" cy="37707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FbxScene</a:t>
            </a:r>
            <a:endParaRPr kumimoji="1" lang="ja-JP" altLang="en-US" dirty="0"/>
          </a:p>
        </p:txBody>
      </p:sp>
      <p:cxnSp>
        <p:nvCxnSpPr>
          <p:cNvPr id="11" name="曲線コネクタ 10"/>
          <p:cNvCxnSpPr>
            <a:stCxn id="6" idx="2"/>
            <a:endCxn id="4" idx="1"/>
          </p:cNvCxnSpPr>
          <p:nvPr/>
        </p:nvCxnSpPr>
        <p:spPr>
          <a:xfrm rot="16200000" flipH="1">
            <a:off x="3388789" y="2767392"/>
            <a:ext cx="704863" cy="283111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角丸四角形 19"/>
          <p:cNvSpPr/>
          <p:nvPr/>
        </p:nvSpPr>
        <p:spPr>
          <a:xfrm>
            <a:off x="5123684" y="3763509"/>
            <a:ext cx="1875139" cy="377072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FbxNode</a:t>
            </a:r>
            <a:endParaRPr kumimoji="1" lang="ja-JP" altLang="en-US" dirty="0"/>
          </a:p>
        </p:txBody>
      </p:sp>
      <p:cxnSp>
        <p:nvCxnSpPr>
          <p:cNvPr id="22" name="曲線コネクタ 13"/>
          <p:cNvCxnSpPr>
            <a:stCxn id="4" idx="2"/>
            <a:endCxn id="20" idx="1"/>
          </p:cNvCxnSpPr>
          <p:nvPr/>
        </p:nvCxnSpPr>
        <p:spPr>
          <a:xfrm rot="16200000" flipH="1">
            <a:off x="4720951" y="3549311"/>
            <a:ext cx="502129" cy="303338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角丸四角形 33"/>
          <p:cNvSpPr/>
          <p:nvPr/>
        </p:nvSpPr>
        <p:spPr>
          <a:xfrm>
            <a:off x="5123684" y="4624795"/>
            <a:ext cx="1875139" cy="377072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FbxNode</a:t>
            </a:r>
            <a:endParaRPr kumimoji="1" lang="ja-JP" altLang="en-US" dirty="0"/>
          </a:p>
        </p:txBody>
      </p:sp>
      <p:cxnSp>
        <p:nvCxnSpPr>
          <p:cNvPr id="35" name="曲線コネクタ 13"/>
          <p:cNvCxnSpPr>
            <a:stCxn id="4" idx="2"/>
            <a:endCxn id="34" idx="1"/>
          </p:cNvCxnSpPr>
          <p:nvPr/>
        </p:nvCxnSpPr>
        <p:spPr>
          <a:xfrm rot="16200000" flipH="1">
            <a:off x="4290308" y="3979954"/>
            <a:ext cx="1363415" cy="303338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角丸四角形 38"/>
          <p:cNvSpPr/>
          <p:nvPr/>
        </p:nvSpPr>
        <p:spPr>
          <a:xfrm>
            <a:off x="7427058" y="3768587"/>
            <a:ext cx="1875139" cy="37707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FbxMesh</a:t>
            </a:r>
            <a:endParaRPr kumimoji="1" lang="ja-JP" altLang="en-US" dirty="0"/>
          </a:p>
        </p:txBody>
      </p:sp>
      <p:cxnSp>
        <p:nvCxnSpPr>
          <p:cNvPr id="47" name="曲線コネクタ 13"/>
          <p:cNvCxnSpPr>
            <a:stCxn id="20" idx="3"/>
            <a:endCxn id="39" idx="1"/>
          </p:cNvCxnSpPr>
          <p:nvPr/>
        </p:nvCxnSpPr>
        <p:spPr>
          <a:xfrm>
            <a:off x="6998823" y="3952045"/>
            <a:ext cx="428235" cy="5078"/>
          </a:xfrm>
          <a:prstGeom prst="bentConnector3">
            <a:avLst>
              <a:gd name="adj1" fmla="val 5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角丸四角形 49"/>
          <p:cNvSpPr/>
          <p:nvPr/>
        </p:nvSpPr>
        <p:spPr>
          <a:xfrm>
            <a:off x="10008709" y="3444020"/>
            <a:ext cx="1875139" cy="377072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FbxSkin</a:t>
            </a:r>
            <a:endParaRPr kumimoji="1" lang="ja-JP" altLang="en-US" dirty="0"/>
          </a:p>
        </p:txBody>
      </p:sp>
      <p:cxnSp>
        <p:nvCxnSpPr>
          <p:cNvPr id="51" name="曲線コネクタ 13"/>
          <p:cNvCxnSpPr>
            <a:stCxn id="39" idx="3"/>
            <a:endCxn id="50" idx="1"/>
          </p:cNvCxnSpPr>
          <p:nvPr/>
        </p:nvCxnSpPr>
        <p:spPr>
          <a:xfrm flipV="1">
            <a:off x="9302197" y="3632556"/>
            <a:ext cx="706512" cy="324567"/>
          </a:xfrm>
          <a:prstGeom prst="bentConnector3">
            <a:avLst>
              <a:gd name="adj1" fmla="val 5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角丸四角形 58"/>
          <p:cNvSpPr/>
          <p:nvPr/>
        </p:nvSpPr>
        <p:spPr>
          <a:xfrm>
            <a:off x="10008709" y="4093154"/>
            <a:ext cx="1875139" cy="377072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FbxSkin</a:t>
            </a:r>
            <a:endParaRPr kumimoji="1" lang="ja-JP" altLang="en-US" dirty="0"/>
          </a:p>
        </p:txBody>
      </p:sp>
      <p:cxnSp>
        <p:nvCxnSpPr>
          <p:cNvPr id="60" name="曲線コネクタ 13"/>
          <p:cNvCxnSpPr>
            <a:stCxn id="39" idx="3"/>
            <a:endCxn id="59" idx="1"/>
          </p:cNvCxnSpPr>
          <p:nvPr/>
        </p:nvCxnSpPr>
        <p:spPr>
          <a:xfrm>
            <a:off x="9302197" y="3957123"/>
            <a:ext cx="706512" cy="324567"/>
          </a:xfrm>
          <a:prstGeom prst="bentConnector3">
            <a:avLst>
              <a:gd name="adj1" fmla="val 5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角丸四角形 64"/>
          <p:cNvSpPr/>
          <p:nvPr/>
        </p:nvSpPr>
        <p:spPr>
          <a:xfrm>
            <a:off x="4537235" y="5486081"/>
            <a:ext cx="2279279" cy="377072"/>
          </a:xfrm>
          <a:prstGeom prst="roundRect">
            <a:avLst/>
          </a:prstGeom>
          <a:solidFill>
            <a:srgbClr val="FADE90"/>
          </a:solidFill>
          <a:ln w="28575">
            <a:solidFill>
              <a:srgbClr val="FFC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/>
              <a:t>FbxSurfaceMaterial</a:t>
            </a:r>
            <a:endParaRPr kumimoji="1" lang="ja-JP" altLang="en-US" dirty="0"/>
          </a:p>
        </p:txBody>
      </p:sp>
      <p:sp>
        <p:nvSpPr>
          <p:cNvPr id="66" name="角丸四角形 65"/>
          <p:cNvSpPr/>
          <p:nvPr/>
        </p:nvSpPr>
        <p:spPr>
          <a:xfrm>
            <a:off x="4537234" y="6178741"/>
            <a:ext cx="2279279" cy="377072"/>
          </a:xfrm>
          <a:prstGeom prst="roundRect">
            <a:avLst/>
          </a:prstGeom>
          <a:solidFill>
            <a:srgbClr val="FADE90"/>
          </a:solidFill>
          <a:ln w="28575">
            <a:solidFill>
              <a:srgbClr val="FFC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/>
              <a:t>FbxSurfaceMaterial</a:t>
            </a:r>
            <a:endParaRPr kumimoji="1" lang="ja-JP" altLang="en-US" dirty="0"/>
          </a:p>
        </p:txBody>
      </p:sp>
      <p:cxnSp>
        <p:nvCxnSpPr>
          <p:cNvPr id="67" name="曲線コネクタ 10"/>
          <p:cNvCxnSpPr>
            <a:stCxn id="6" idx="2"/>
            <a:endCxn id="65" idx="1"/>
          </p:cNvCxnSpPr>
          <p:nvPr/>
        </p:nvCxnSpPr>
        <p:spPr>
          <a:xfrm rot="16200000" flipH="1">
            <a:off x="2509400" y="3646782"/>
            <a:ext cx="3118100" cy="937570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曲線コネクタ 10"/>
          <p:cNvCxnSpPr>
            <a:stCxn id="6" idx="2"/>
            <a:endCxn id="66" idx="1"/>
          </p:cNvCxnSpPr>
          <p:nvPr/>
        </p:nvCxnSpPr>
        <p:spPr>
          <a:xfrm rot="16200000" flipH="1">
            <a:off x="2163069" y="3993112"/>
            <a:ext cx="3810760" cy="937569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角丸四角形 88"/>
          <p:cNvSpPr/>
          <p:nvPr/>
        </p:nvSpPr>
        <p:spPr>
          <a:xfrm>
            <a:off x="100222" y="1915647"/>
            <a:ext cx="1875139" cy="927357"/>
          </a:xfrm>
          <a:prstGeom prst="roundRect">
            <a:avLst/>
          </a:prstGeom>
          <a:solidFill>
            <a:srgbClr val="FFA3A3"/>
          </a:solidFill>
          <a:ln w="28575">
            <a:solidFill>
              <a:srgbClr val="FF0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FbxManager</a:t>
            </a:r>
            <a:endParaRPr kumimoji="1" lang="ja-JP" altLang="en-US" dirty="0"/>
          </a:p>
        </p:txBody>
      </p:sp>
      <p:sp>
        <p:nvSpPr>
          <p:cNvPr id="90" name="角丸四角形 89"/>
          <p:cNvSpPr/>
          <p:nvPr/>
        </p:nvSpPr>
        <p:spPr>
          <a:xfrm>
            <a:off x="100222" y="3763509"/>
            <a:ext cx="1875139" cy="656884"/>
          </a:xfrm>
          <a:prstGeom prst="roundRect">
            <a:avLst/>
          </a:prstGeom>
          <a:solidFill>
            <a:srgbClr val="B4AFF3"/>
          </a:solidFill>
          <a:ln w="28575">
            <a:solidFill>
              <a:srgbClr val="7030A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FbxImporter</a:t>
            </a:r>
            <a:endParaRPr kumimoji="1" lang="ja-JP" altLang="en-US" dirty="0"/>
          </a:p>
        </p:txBody>
      </p:sp>
      <p:cxnSp>
        <p:nvCxnSpPr>
          <p:cNvPr id="97" name="曲線コネクタ 13"/>
          <p:cNvCxnSpPr>
            <a:stCxn id="89" idx="3"/>
            <a:endCxn id="6" idx="1"/>
          </p:cNvCxnSpPr>
          <p:nvPr/>
        </p:nvCxnSpPr>
        <p:spPr>
          <a:xfrm flipV="1">
            <a:off x="1975361" y="2367981"/>
            <a:ext cx="686734" cy="11345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曲線コネクタ 13"/>
          <p:cNvCxnSpPr>
            <a:stCxn id="89" idx="2"/>
            <a:endCxn id="90" idx="0"/>
          </p:cNvCxnSpPr>
          <p:nvPr/>
        </p:nvCxnSpPr>
        <p:spPr>
          <a:xfrm rot="5400000">
            <a:off x="577540" y="3303256"/>
            <a:ext cx="920505" cy="12700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曲線コネクタ 13"/>
          <p:cNvCxnSpPr>
            <a:stCxn id="90" idx="3"/>
            <a:endCxn id="6" idx="1"/>
          </p:cNvCxnSpPr>
          <p:nvPr/>
        </p:nvCxnSpPr>
        <p:spPr>
          <a:xfrm flipV="1">
            <a:off x="1975361" y="2367981"/>
            <a:ext cx="686734" cy="1723970"/>
          </a:xfrm>
          <a:prstGeom prst="curvedConnector3">
            <a:avLst>
              <a:gd name="adj1" fmla="val 50000"/>
            </a:avLst>
          </a:prstGeom>
          <a:ln w="25400">
            <a:solidFill>
              <a:srgbClr val="B4AFF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角丸四角形 127"/>
          <p:cNvSpPr/>
          <p:nvPr/>
        </p:nvSpPr>
        <p:spPr>
          <a:xfrm>
            <a:off x="7729430" y="5229488"/>
            <a:ext cx="2279279" cy="37707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FbxFileTexture</a:t>
            </a:r>
            <a:endParaRPr kumimoji="1" lang="ja-JP" altLang="en-US" dirty="0"/>
          </a:p>
        </p:txBody>
      </p:sp>
      <p:sp>
        <p:nvSpPr>
          <p:cNvPr id="129" name="角丸四角形 128"/>
          <p:cNvSpPr/>
          <p:nvPr/>
        </p:nvSpPr>
        <p:spPr>
          <a:xfrm>
            <a:off x="7754083" y="5863153"/>
            <a:ext cx="2279279" cy="37707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FbxFileTexture</a:t>
            </a:r>
            <a:endParaRPr kumimoji="1" lang="ja-JP" altLang="en-US" dirty="0"/>
          </a:p>
        </p:txBody>
      </p:sp>
      <p:cxnSp>
        <p:nvCxnSpPr>
          <p:cNvPr id="130" name="曲線コネクタ 13"/>
          <p:cNvCxnSpPr>
            <a:stCxn id="65" idx="3"/>
            <a:endCxn id="128" idx="1"/>
          </p:cNvCxnSpPr>
          <p:nvPr/>
        </p:nvCxnSpPr>
        <p:spPr>
          <a:xfrm flipV="1">
            <a:off x="6816514" y="5418024"/>
            <a:ext cx="912916" cy="256593"/>
          </a:xfrm>
          <a:prstGeom prst="bentConnector3">
            <a:avLst>
              <a:gd name="adj1" fmla="val 5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曲線コネクタ 13"/>
          <p:cNvCxnSpPr>
            <a:stCxn id="65" idx="3"/>
            <a:endCxn id="129" idx="1"/>
          </p:cNvCxnSpPr>
          <p:nvPr/>
        </p:nvCxnSpPr>
        <p:spPr>
          <a:xfrm>
            <a:off x="6816514" y="5674617"/>
            <a:ext cx="937569" cy="377072"/>
          </a:xfrm>
          <a:prstGeom prst="bentConnector3">
            <a:avLst>
              <a:gd name="adj1" fmla="val 5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曲線コネクタ 13"/>
          <p:cNvCxnSpPr>
            <a:stCxn id="20" idx="3"/>
            <a:endCxn id="66" idx="3"/>
          </p:cNvCxnSpPr>
          <p:nvPr/>
        </p:nvCxnSpPr>
        <p:spPr>
          <a:xfrm flipH="1">
            <a:off x="6816513" y="3952045"/>
            <a:ext cx="182310" cy="2415232"/>
          </a:xfrm>
          <a:prstGeom prst="curvedConnector3">
            <a:avLst>
              <a:gd name="adj1" fmla="val -125391"/>
            </a:avLst>
          </a:prstGeom>
          <a:ln w="25400">
            <a:solidFill>
              <a:srgbClr val="F9ADF7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曲線コネクタ 13"/>
          <p:cNvCxnSpPr>
            <a:stCxn id="20" idx="3"/>
            <a:endCxn id="65" idx="3"/>
          </p:cNvCxnSpPr>
          <p:nvPr/>
        </p:nvCxnSpPr>
        <p:spPr>
          <a:xfrm flipH="1">
            <a:off x="6816514" y="3952045"/>
            <a:ext cx="182309" cy="1722572"/>
          </a:xfrm>
          <a:prstGeom prst="curvedConnector3">
            <a:avLst>
              <a:gd name="adj1" fmla="val -125392"/>
            </a:avLst>
          </a:prstGeom>
          <a:ln w="25400">
            <a:solidFill>
              <a:srgbClr val="F9ADF7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正方形/長方形 2"/>
          <p:cNvSpPr/>
          <p:nvPr/>
        </p:nvSpPr>
        <p:spPr>
          <a:xfrm>
            <a:off x="7264399" y="1809613"/>
            <a:ext cx="2556933" cy="12862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6" name="曲線コネクタ 13"/>
          <p:cNvCxnSpPr/>
          <p:nvPr/>
        </p:nvCxnSpPr>
        <p:spPr>
          <a:xfrm>
            <a:off x="6998823" y="4808253"/>
            <a:ext cx="428235" cy="5078"/>
          </a:xfrm>
          <a:prstGeom prst="bentConnector3">
            <a:avLst>
              <a:gd name="adj1" fmla="val 5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角丸四角形 36"/>
          <p:cNvSpPr/>
          <p:nvPr/>
        </p:nvSpPr>
        <p:spPr>
          <a:xfrm>
            <a:off x="7427058" y="4624795"/>
            <a:ext cx="1875139" cy="37707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FbxMesh</a:t>
            </a:r>
            <a:endParaRPr kumimoji="1" lang="ja-JP" altLang="en-US" dirty="0"/>
          </a:p>
        </p:txBody>
      </p:sp>
      <p:sp>
        <p:nvSpPr>
          <p:cNvPr id="38" name="角丸四角形 37"/>
          <p:cNvSpPr/>
          <p:nvPr/>
        </p:nvSpPr>
        <p:spPr>
          <a:xfrm>
            <a:off x="7719083" y="1940109"/>
            <a:ext cx="1875139" cy="377072"/>
          </a:xfrm>
          <a:prstGeom prst="roundRect">
            <a:avLst/>
          </a:prstGeom>
          <a:solidFill>
            <a:srgbClr val="FF99FF"/>
          </a:solidFill>
          <a:ln w="28575">
            <a:solidFill>
              <a:srgbClr val="FF00FF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FbxAnimStack</a:t>
            </a:r>
            <a:endParaRPr kumimoji="1" lang="ja-JP" altLang="en-US" dirty="0"/>
          </a:p>
        </p:txBody>
      </p:sp>
      <p:cxnSp>
        <p:nvCxnSpPr>
          <p:cNvPr id="40" name="曲線コネクタ 10"/>
          <p:cNvCxnSpPr>
            <a:endCxn id="38" idx="1"/>
          </p:cNvCxnSpPr>
          <p:nvPr/>
        </p:nvCxnSpPr>
        <p:spPr>
          <a:xfrm flipV="1">
            <a:off x="4537234" y="2128645"/>
            <a:ext cx="3181849" cy="239336"/>
          </a:xfrm>
          <a:prstGeom prst="bentConnector3">
            <a:avLst>
              <a:gd name="adj1" fmla="val 5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角丸四角形 40"/>
          <p:cNvSpPr/>
          <p:nvPr/>
        </p:nvSpPr>
        <p:spPr>
          <a:xfrm>
            <a:off x="7719083" y="2547065"/>
            <a:ext cx="1875139" cy="377072"/>
          </a:xfrm>
          <a:prstGeom prst="roundRect">
            <a:avLst/>
          </a:prstGeom>
          <a:solidFill>
            <a:srgbClr val="FF99FF"/>
          </a:solidFill>
          <a:ln w="28575">
            <a:solidFill>
              <a:srgbClr val="FF00FF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/>
              <a:t>FbxAnimStack</a:t>
            </a:r>
            <a:endParaRPr kumimoji="1" lang="ja-JP" altLang="en-US" dirty="0"/>
          </a:p>
        </p:txBody>
      </p:sp>
      <p:cxnSp>
        <p:nvCxnSpPr>
          <p:cNvPr id="42" name="曲線コネクタ 10"/>
          <p:cNvCxnSpPr>
            <a:endCxn id="41" idx="1"/>
          </p:cNvCxnSpPr>
          <p:nvPr/>
        </p:nvCxnSpPr>
        <p:spPr>
          <a:xfrm>
            <a:off x="4537234" y="2367981"/>
            <a:ext cx="3181849" cy="367620"/>
          </a:xfrm>
          <a:prstGeom prst="bentConnector3">
            <a:avLst>
              <a:gd name="adj1" fmla="val 5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円形吹き出し 42"/>
          <p:cNvSpPr/>
          <p:nvPr/>
        </p:nvSpPr>
        <p:spPr>
          <a:xfrm>
            <a:off x="8054702" y="175160"/>
            <a:ext cx="3957320" cy="1366094"/>
          </a:xfrm>
          <a:prstGeom prst="wedgeEllipseCallout">
            <a:avLst>
              <a:gd name="adj1" fmla="val -14550"/>
              <a:gd name="adj2" fmla="val 63089"/>
            </a:avLst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アニメーション情報を</a:t>
            </a:r>
            <a:endParaRPr kumimoji="1" lang="en-US" altLang="ja-JP" dirty="0" smtClean="0"/>
          </a:p>
          <a:p>
            <a:pPr algn="ctr"/>
            <a:r>
              <a:rPr kumimoji="1" lang="ja-JP" altLang="en-US" dirty="0"/>
              <a:t>抽出する</a:t>
            </a:r>
            <a:endParaRPr kumimoji="1" lang="en-US" altLang="ja-JP" dirty="0" smtClean="0"/>
          </a:p>
        </p:txBody>
      </p:sp>
      <p:sp>
        <p:nvSpPr>
          <p:cNvPr id="44" name="正方形/長方形 43"/>
          <p:cNvSpPr/>
          <p:nvPr/>
        </p:nvSpPr>
        <p:spPr>
          <a:xfrm>
            <a:off x="3693548" y="2879307"/>
            <a:ext cx="3506400" cy="22297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円形吹き出し 44"/>
          <p:cNvSpPr/>
          <p:nvPr/>
        </p:nvSpPr>
        <p:spPr>
          <a:xfrm>
            <a:off x="279295" y="5229677"/>
            <a:ext cx="3957320" cy="1366094"/>
          </a:xfrm>
          <a:prstGeom prst="wedgeEllipseCallout">
            <a:avLst>
              <a:gd name="adj1" fmla="val 41933"/>
              <a:gd name="adj2" fmla="val -50949"/>
            </a:avLst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ノード毎の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アニメーションデータを</a:t>
            </a:r>
            <a:endParaRPr kumimoji="1" lang="en-US" altLang="ja-JP" dirty="0" smtClean="0"/>
          </a:p>
          <a:p>
            <a:pPr algn="ctr"/>
            <a:r>
              <a:rPr kumimoji="1" lang="ja-JP" altLang="en-US" dirty="0"/>
              <a:t>抽出する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66999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 smtClean="0"/>
              <a:t>課題での</a:t>
            </a:r>
            <a:r>
              <a:rPr lang="en-US" altLang="ja-JP" dirty="0" err="1" smtClean="0"/>
              <a:t>skinned_mesh</a:t>
            </a:r>
            <a:r>
              <a:rPr lang="ja-JP" altLang="en-US" dirty="0" smtClean="0"/>
              <a:t>の構造</a:t>
            </a:r>
            <a:endParaRPr kumimoji="1" lang="ja-JP" altLang="en-US" dirty="0"/>
          </a:p>
        </p:txBody>
      </p:sp>
      <p:sp>
        <p:nvSpPr>
          <p:cNvPr id="4" name="角丸四角形 3"/>
          <p:cNvSpPr/>
          <p:nvPr/>
        </p:nvSpPr>
        <p:spPr>
          <a:xfrm>
            <a:off x="144966" y="2074127"/>
            <a:ext cx="11931805" cy="4650058"/>
          </a:xfrm>
          <a:prstGeom prst="roundRect">
            <a:avLst/>
          </a:prstGeom>
          <a:noFill/>
          <a:ln w="57150">
            <a:solidFill>
              <a:srgbClr val="FFC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横巻き 4"/>
          <p:cNvSpPr/>
          <p:nvPr/>
        </p:nvSpPr>
        <p:spPr>
          <a:xfrm>
            <a:off x="4533063" y="1807323"/>
            <a:ext cx="3056865" cy="778934"/>
          </a:xfrm>
          <a:prstGeom prst="horizontalScroll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3200" dirty="0" err="1" smtClean="0"/>
              <a:t>skinned_mesh</a:t>
            </a:r>
            <a:endParaRPr kumimoji="1" lang="ja-JP" altLang="en-US" sz="3200" dirty="0"/>
          </a:p>
        </p:txBody>
      </p:sp>
      <p:sp>
        <p:nvSpPr>
          <p:cNvPr id="32" name="フローチャート: 複数書類 31"/>
          <p:cNvSpPr/>
          <p:nvPr/>
        </p:nvSpPr>
        <p:spPr>
          <a:xfrm>
            <a:off x="9268887" y="2690634"/>
            <a:ext cx="2585982" cy="3788226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smtClean="0"/>
              <a:t>animation</a:t>
            </a:r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</p:txBody>
      </p:sp>
      <p:sp>
        <p:nvSpPr>
          <p:cNvPr id="33" name="フローチャート: 書類 32"/>
          <p:cNvSpPr/>
          <p:nvPr/>
        </p:nvSpPr>
        <p:spPr>
          <a:xfrm>
            <a:off x="353122" y="3323064"/>
            <a:ext cx="1799283" cy="3155796"/>
          </a:xfrm>
          <a:prstGeom prst="flowChartDocument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smtClean="0"/>
              <a:t>scene</a:t>
            </a:r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ja-JP" altLang="en-US" dirty="0"/>
          </a:p>
        </p:txBody>
      </p:sp>
      <p:sp>
        <p:nvSpPr>
          <p:cNvPr id="35" name="フローチャート: 複数書類 34"/>
          <p:cNvSpPr/>
          <p:nvPr/>
        </p:nvSpPr>
        <p:spPr>
          <a:xfrm>
            <a:off x="518871" y="3975410"/>
            <a:ext cx="1450966" cy="1945888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node</a:t>
            </a:r>
            <a:endParaRPr kumimoji="1" lang="ja-JP" altLang="en-US" sz="2400" dirty="0"/>
          </a:p>
        </p:txBody>
      </p:sp>
      <p:sp>
        <p:nvSpPr>
          <p:cNvPr id="40" name="フローチャート: 複数書類 39"/>
          <p:cNvSpPr/>
          <p:nvPr/>
        </p:nvSpPr>
        <p:spPr>
          <a:xfrm>
            <a:off x="9491439" y="3997714"/>
            <a:ext cx="1783776" cy="1602814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err="1" smtClean="0"/>
              <a:t>keyframe</a:t>
            </a:r>
            <a:endParaRPr kumimoji="1" lang="ja-JP" altLang="en-US" sz="2400" dirty="0"/>
          </a:p>
        </p:txBody>
      </p:sp>
      <p:sp>
        <p:nvSpPr>
          <p:cNvPr id="48" name="フローチャート: 複数書類 47"/>
          <p:cNvSpPr/>
          <p:nvPr/>
        </p:nvSpPr>
        <p:spPr>
          <a:xfrm>
            <a:off x="2353127" y="2690634"/>
            <a:ext cx="4297447" cy="3788226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smtClean="0"/>
              <a:t>mesh</a:t>
            </a:r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ja-JP" altLang="en-US" sz="2800" dirty="0"/>
          </a:p>
        </p:txBody>
      </p:sp>
      <p:sp>
        <p:nvSpPr>
          <p:cNvPr id="50" name="フローチャート: 複数書類 49"/>
          <p:cNvSpPr/>
          <p:nvPr/>
        </p:nvSpPr>
        <p:spPr>
          <a:xfrm>
            <a:off x="2538757" y="3783858"/>
            <a:ext cx="1384576" cy="731570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vertex</a:t>
            </a:r>
            <a:endParaRPr kumimoji="1" lang="ja-JP" altLang="en-US" sz="2400" dirty="0"/>
          </a:p>
        </p:txBody>
      </p:sp>
      <p:sp>
        <p:nvSpPr>
          <p:cNvPr id="51" name="フローチャート: 複数書類 50"/>
          <p:cNvSpPr/>
          <p:nvPr/>
        </p:nvSpPr>
        <p:spPr>
          <a:xfrm>
            <a:off x="4360566" y="4653801"/>
            <a:ext cx="1516126" cy="1052647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subset</a:t>
            </a:r>
            <a:endParaRPr kumimoji="1" lang="ja-JP" altLang="en-US" sz="2400" dirty="0"/>
          </a:p>
        </p:txBody>
      </p:sp>
      <p:sp>
        <p:nvSpPr>
          <p:cNvPr id="52" name="フローチャート: 複数書類 51"/>
          <p:cNvSpPr/>
          <p:nvPr/>
        </p:nvSpPr>
        <p:spPr>
          <a:xfrm>
            <a:off x="6851296" y="2684459"/>
            <a:ext cx="2195689" cy="3788226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smtClean="0"/>
              <a:t>material</a:t>
            </a:r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ja-JP" altLang="en-US" sz="2800" dirty="0"/>
          </a:p>
        </p:txBody>
      </p:sp>
      <p:sp>
        <p:nvSpPr>
          <p:cNvPr id="53" name="フローチャート: 複数書類 52"/>
          <p:cNvSpPr/>
          <p:nvPr/>
        </p:nvSpPr>
        <p:spPr>
          <a:xfrm>
            <a:off x="7037313" y="4946790"/>
            <a:ext cx="1384576" cy="974508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texture</a:t>
            </a:r>
            <a:endParaRPr kumimoji="1" lang="ja-JP" altLang="en-US" sz="2400" dirty="0"/>
          </a:p>
        </p:txBody>
      </p:sp>
      <p:sp>
        <p:nvSpPr>
          <p:cNvPr id="54" name="フローチャート: 書類 53"/>
          <p:cNvSpPr/>
          <p:nvPr/>
        </p:nvSpPr>
        <p:spPr>
          <a:xfrm>
            <a:off x="7037313" y="3997714"/>
            <a:ext cx="1409696" cy="629691"/>
          </a:xfrm>
          <a:prstGeom prst="flowChart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color</a:t>
            </a:r>
          </a:p>
        </p:txBody>
      </p:sp>
      <p:sp>
        <p:nvSpPr>
          <p:cNvPr id="56" name="フローチャート: 書類 55"/>
          <p:cNvSpPr/>
          <p:nvPr/>
        </p:nvSpPr>
        <p:spPr>
          <a:xfrm>
            <a:off x="2549491" y="4627404"/>
            <a:ext cx="1498621" cy="1743869"/>
          </a:xfrm>
          <a:prstGeom prst="flowChartDocumen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smtClean="0"/>
              <a:t>skeleton</a:t>
            </a:r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ja-JP" altLang="en-US" dirty="0"/>
          </a:p>
        </p:txBody>
      </p:sp>
      <p:sp>
        <p:nvSpPr>
          <p:cNvPr id="57" name="フローチャート: 複数書類 56"/>
          <p:cNvSpPr/>
          <p:nvPr/>
        </p:nvSpPr>
        <p:spPr>
          <a:xfrm>
            <a:off x="2681801" y="5124075"/>
            <a:ext cx="1151367" cy="1034562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bone</a:t>
            </a:r>
            <a:endParaRPr kumimoji="1" lang="ja-JP" altLang="en-US" sz="2400" dirty="0"/>
          </a:p>
        </p:txBody>
      </p:sp>
      <p:sp>
        <p:nvSpPr>
          <p:cNvPr id="58" name="フローチャート: 複数書類 57"/>
          <p:cNvSpPr/>
          <p:nvPr/>
        </p:nvSpPr>
        <p:spPr>
          <a:xfrm>
            <a:off x="4336367" y="3783858"/>
            <a:ext cx="1384576" cy="731570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index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71335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 smtClean="0"/>
              <a:t>課題での</a:t>
            </a:r>
            <a:r>
              <a:rPr lang="en-US" altLang="ja-JP" dirty="0" err="1" smtClean="0"/>
              <a:t>skinned_mesh</a:t>
            </a:r>
            <a:r>
              <a:rPr lang="ja-JP" altLang="en-US" dirty="0" smtClean="0"/>
              <a:t>の構造</a:t>
            </a:r>
            <a:endParaRPr kumimoji="1" lang="ja-JP" altLang="en-US" dirty="0"/>
          </a:p>
        </p:txBody>
      </p:sp>
      <p:sp>
        <p:nvSpPr>
          <p:cNvPr id="4" name="角丸四角形 3"/>
          <p:cNvSpPr/>
          <p:nvPr/>
        </p:nvSpPr>
        <p:spPr>
          <a:xfrm>
            <a:off x="144966" y="2074127"/>
            <a:ext cx="11931805" cy="4650058"/>
          </a:xfrm>
          <a:prstGeom prst="roundRect">
            <a:avLst/>
          </a:prstGeom>
          <a:noFill/>
          <a:ln w="57150">
            <a:solidFill>
              <a:srgbClr val="FFC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横巻き 4"/>
          <p:cNvSpPr/>
          <p:nvPr/>
        </p:nvSpPr>
        <p:spPr>
          <a:xfrm>
            <a:off x="4533063" y="1807323"/>
            <a:ext cx="3056865" cy="778934"/>
          </a:xfrm>
          <a:prstGeom prst="horizontalScroll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3200" dirty="0" err="1" smtClean="0"/>
              <a:t>skinned_mesh</a:t>
            </a:r>
            <a:endParaRPr kumimoji="1" lang="ja-JP" altLang="en-US" sz="3200" dirty="0"/>
          </a:p>
        </p:txBody>
      </p:sp>
      <p:sp>
        <p:nvSpPr>
          <p:cNvPr id="32" name="フローチャート: 複数書類 31"/>
          <p:cNvSpPr/>
          <p:nvPr/>
        </p:nvSpPr>
        <p:spPr>
          <a:xfrm>
            <a:off x="9268887" y="2690634"/>
            <a:ext cx="2585982" cy="3788226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smtClean="0"/>
              <a:t>animation</a:t>
            </a:r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</p:txBody>
      </p:sp>
      <p:sp>
        <p:nvSpPr>
          <p:cNvPr id="33" name="フローチャート: 書類 32"/>
          <p:cNvSpPr/>
          <p:nvPr/>
        </p:nvSpPr>
        <p:spPr>
          <a:xfrm>
            <a:off x="353122" y="3323064"/>
            <a:ext cx="1799283" cy="3155796"/>
          </a:xfrm>
          <a:prstGeom prst="flowChartDocument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smtClean="0"/>
              <a:t>scene</a:t>
            </a:r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ja-JP" altLang="en-US" dirty="0"/>
          </a:p>
        </p:txBody>
      </p:sp>
      <p:sp>
        <p:nvSpPr>
          <p:cNvPr id="35" name="フローチャート: 複数書類 34"/>
          <p:cNvSpPr/>
          <p:nvPr/>
        </p:nvSpPr>
        <p:spPr>
          <a:xfrm>
            <a:off x="518871" y="3975410"/>
            <a:ext cx="1450966" cy="1945888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node</a:t>
            </a:r>
            <a:endParaRPr kumimoji="1" lang="ja-JP" altLang="en-US" sz="2400" dirty="0"/>
          </a:p>
        </p:txBody>
      </p:sp>
      <p:sp>
        <p:nvSpPr>
          <p:cNvPr id="40" name="フローチャート: 複数書類 39"/>
          <p:cNvSpPr/>
          <p:nvPr/>
        </p:nvSpPr>
        <p:spPr>
          <a:xfrm>
            <a:off x="9491439" y="3997714"/>
            <a:ext cx="1783776" cy="1602814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err="1" smtClean="0"/>
              <a:t>keyframe</a:t>
            </a:r>
            <a:endParaRPr kumimoji="1" lang="ja-JP" altLang="en-US" sz="2400" dirty="0"/>
          </a:p>
        </p:txBody>
      </p:sp>
      <p:sp>
        <p:nvSpPr>
          <p:cNvPr id="48" name="フローチャート: 複数書類 47"/>
          <p:cNvSpPr/>
          <p:nvPr/>
        </p:nvSpPr>
        <p:spPr>
          <a:xfrm>
            <a:off x="2353127" y="2690634"/>
            <a:ext cx="4297447" cy="3788226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smtClean="0"/>
              <a:t>mesh</a:t>
            </a:r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ja-JP" altLang="en-US" sz="2800" dirty="0"/>
          </a:p>
        </p:txBody>
      </p:sp>
      <p:sp>
        <p:nvSpPr>
          <p:cNvPr id="50" name="フローチャート: 複数書類 49"/>
          <p:cNvSpPr/>
          <p:nvPr/>
        </p:nvSpPr>
        <p:spPr>
          <a:xfrm>
            <a:off x="2538757" y="3783858"/>
            <a:ext cx="1384576" cy="731570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vertex</a:t>
            </a:r>
            <a:endParaRPr kumimoji="1" lang="ja-JP" altLang="en-US" sz="2400" dirty="0"/>
          </a:p>
        </p:txBody>
      </p:sp>
      <p:sp>
        <p:nvSpPr>
          <p:cNvPr id="51" name="フローチャート: 複数書類 50"/>
          <p:cNvSpPr/>
          <p:nvPr/>
        </p:nvSpPr>
        <p:spPr>
          <a:xfrm>
            <a:off x="4360566" y="4653801"/>
            <a:ext cx="1516126" cy="1052647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subset</a:t>
            </a:r>
            <a:endParaRPr kumimoji="1" lang="ja-JP" altLang="en-US" sz="2400" dirty="0"/>
          </a:p>
        </p:txBody>
      </p:sp>
      <p:sp>
        <p:nvSpPr>
          <p:cNvPr id="52" name="フローチャート: 複数書類 51"/>
          <p:cNvSpPr/>
          <p:nvPr/>
        </p:nvSpPr>
        <p:spPr>
          <a:xfrm>
            <a:off x="6851296" y="2684459"/>
            <a:ext cx="2195689" cy="3788226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smtClean="0"/>
              <a:t>material</a:t>
            </a:r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ja-JP" altLang="en-US" sz="2800" dirty="0"/>
          </a:p>
        </p:txBody>
      </p:sp>
      <p:sp>
        <p:nvSpPr>
          <p:cNvPr id="53" name="フローチャート: 複数書類 52"/>
          <p:cNvSpPr/>
          <p:nvPr/>
        </p:nvSpPr>
        <p:spPr>
          <a:xfrm>
            <a:off x="7037313" y="4946790"/>
            <a:ext cx="1384576" cy="974508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texture</a:t>
            </a:r>
            <a:endParaRPr kumimoji="1" lang="ja-JP" altLang="en-US" sz="2400" dirty="0"/>
          </a:p>
        </p:txBody>
      </p:sp>
      <p:sp>
        <p:nvSpPr>
          <p:cNvPr id="54" name="フローチャート: 書類 53"/>
          <p:cNvSpPr/>
          <p:nvPr/>
        </p:nvSpPr>
        <p:spPr>
          <a:xfrm>
            <a:off x="7037313" y="3997714"/>
            <a:ext cx="1409696" cy="629691"/>
          </a:xfrm>
          <a:prstGeom prst="flowChart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color</a:t>
            </a:r>
          </a:p>
        </p:txBody>
      </p:sp>
      <p:sp>
        <p:nvSpPr>
          <p:cNvPr id="56" name="フローチャート: 書類 55"/>
          <p:cNvSpPr/>
          <p:nvPr/>
        </p:nvSpPr>
        <p:spPr>
          <a:xfrm>
            <a:off x="2549491" y="4627404"/>
            <a:ext cx="1498621" cy="1743869"/>
          </a:xfrm>
          <a:prstGeom prst="flowChartDocumen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smtClean="0"/>
              <a:t>skeleton</a:t>
            </a:r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ja-JP" altLang="en-US" dirty="0"/>
          </a:p>
        </p:txBody>
      </p:sp>
      <p:sp>
        <p:nvSpPr>
          <p:cNvPr id="57" name="フローチャート: 複数書類 56"/>
          <p:cNvSpPr/>
          <p:nvPr/>
        </p:nvSpPr>
        <p:spPr>
          <a:xfrm>
            <a:off x="2681801" y="5124075"/>
            <a:ext cx="1151367" cy="1034562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bone</a:t>
            </a:r>
            <a:endParaRPr kumimoji="1" lang="ja-JP" altLang="en-US" sz="2400" dirty="0"/>
          </a:p>
        </p:txBody>
      </p:sp>
      <p:sp>
        <p:nvSpPr>
          <p:cNvPr id="58" name="フローチャート: 複数書類 57"/>
          <p:cNvSpPr/>
          <p:nvPr/>
        </p:nvSpPr>
        <p:spPr>
          <a:xfrm>
            <a:off x="4336367" y="3783858"/>
            <a:ext cx="1384576" cy="731570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index</a:t>
            </a:r>
            <a:endParaRPr kumimoji="1" lang="ja-JP" altLang="en-US" sz="2400" dirty="0"/>
          </a:p>
        </p:txBody>
      </p:sp>
      <p:sp>
        <p:nvSpPr>
          <p:cNvPr id="18" name="正方形/長方形 17"/>
          <p:cNvSpPr/>
          <p:nvPr/>
        </p:nvSpPr>
        <p:spPr>
          <a:xfrm>
            <a:off x="9148336" y="2449497"/>
            <a:ext cx="2843769" cy="41730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円形吹き出し 18"/>
          <p:cNvSpPr/>
          <p:nvPr/>
        </p:nvSpPr>
        <p:spPr>
          <a:xfrm>
            <a:off x="5391576" y="5612093"/>
            <a:ext cx="3501835" cy="1136285"/>
          </a:xfrm>
          <a:prstGeom prst="wedgeEllipseCallout">
            <a:avLst>
              <a:gd name="adj1" fmla="val 48853"/>
              <a:gd name="adj2" fmla="val -53429"/>
            </a:avLst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今回はここを実装する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358630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 smtClean="0"/>
              <a:t>アニメーションデータ</a:t>
            </a:r>
            <a:endParaRPr kumimoji="1" lang="ja-JP" altLang="en-US" dirty="0"/>
          </a:p>
        </p:txBody>
      </p:sp>
      <p:sp>
        <p:nvSpPr>
          <p:cNvPr id="32" name="フローチャート: 複数書類 31"/>
          <p:cNvSpPr/>
          <p:nvPr/>
        </p:nvSpPr>
        <p:spPr>
          <a:xfrm>
            <a:off x="481687" y="2684459"/>
            <a:ext cx="2585982" cy="3788226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smtClean="0"/>
              <a:t>animation</a:t>
            </a:r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  <a:p>
            <a:pPr algn="ctr"/>
            <a:endParaRPr kumimoji="1" lang="en-US" altLang="ja-JP" dirty="0"/>
          </a:p>
          <a:p>
            <a:pPr algn="ctr"/>
            <a:endParaRPr kumimoji="1" lang="en-US" altLang="ja-JP" dirty="0" smtClean="0"/>
          </a:p>
        </p:txBody>
      </p:sp>
      <p:sp>
        <p:nvSpPr>
          <p:cNvPr id="40" name="フローチャート: 複数書類 39"/>
          <p:cNvSpPr/>
          <p:nvPr/>
        </p:nvSpPr>
        <p:spPr>
          <a:xfrm>
            <a:off x="704239" y="3991539"/>
            <a:ext cx="1783776" cy="1602814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err="1" smtClean="0"/>
              <a:t>keyframe</a:t>
            </a:r>
            <a:endParaRPr kumimoji="1" lang="ja-JP" altLang="en-US" sz="2400" dirty="0"/>
          </a:p>
        </p:txBody>
      </p:sp>
      <p:sp>
        <p:nvSpPr>
          <p:cNvPr id="56" name="フローチャート: 書類 55"/>
          <p:cNvSpPr/>
          <p:nvPr/>
        </p:nvSpPr>
        <p:spPr>
          <a:xfrm>
            <a:off x="3536572" y="2684459"/>
            <a:ext cx="2390096" cy="3788226"/>
          </a:xfrm>
          <a:prstGeom prst="flowChartDocument">
            <a:avLst/>
          </a:prstGeom>
          <a:solidFill>
            <a:schemeClr val="bg1"/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 err="1" smtClean="0"/>
              <a:t>keyframe</a:t>
            </a:r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en-US" altLang="ja-JP" sz="2800" dirty="0"/>
          </a:p>
          <a:p>
            <a:pPr algn="ctr"/>
            <a:endParaRPr kumimoji="1" lang="en-US" altLang="ja-JP" sz="2800" dirty="0" smtClean="0"/>
          </a:p>
          <a:p>
            <a:pPr algn="ctr"/>
            <a:endParaRPr kumimoji="1" lang="ja-JP" altLang="en-US" dirty="0"/>
          </a:p>
        </p:txBody>
      </p:sp>
      <p:sp>
        <p:nvSpPr>
          <p:cNvPr id="57" name="フローチャート: 複数書類 56"/>
          <p:cNvSpPr/>
          <p:nvPr/>
        </p:nvSpPr>
        <p:spPr>
          <a:xfrm>
            <a:off x="3810000" y="3758383"/>
            <a:ext cx="1862667" cy="1835969"/>
          </a:xfrm>
          <a:prstGeom prst="flowChartMultidocument">
            <a:avLst/>
          </a:prstGeom>
          <a:solidFill>
            <a:schemeClr val="bg1"/>
          </a:solidFill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/>
              <a:t>node</a:t>
            </a:r>
            <a:endParaRPr kumimoji="1" lang="ja-JP" altLang="en-US" sz="2400" dirty="0"/>
          </a:p>
        </p:txBody>
      </p:sp>
      <p:cxnSp>
        <p:nvCxnSpPr>
          <p:cNvPr id="6" name="曲線コネクタ 5"/>
          <p:cNvCxnSpPr>
            <a:endCxn id="56" idx="1"/>
          </p:cNvCxnSpPr>
          <p:nvPr/>
        </p:nvCxnSpPr>
        <p:spPr>
          <a:xfrm flipV="1">
            <a:off x="2180492" y="4578572"/>
            <a:ext cx="1356080" cy="362705"/>
          </a:xfrm>
          <a:prstGeom prst="curvedConnector3">
            <a:avLst/>
          </a:prstGeom>
          <a:ln w="381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角丸四角形 22"/>
          <p:cNvSpPr/>
          <p:nvPr/>
        </p:nvSpPr>
        <p:spPr>
          <a:xfrm>
            <a:off x="9469391" y="2732997"/>
            <a:ext cx="1875139" cy="37707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Idle</a:t>
            </a:r>
            <a:endParaRPr kumimoji="1" lang="ja-JP" altLang="en-US" dirty="0"/>
          </a:p>
        </p:txBody>
      </p:sp>
      <p:sp>
        <p:nvSpPr>
          <p:cNvPr id="24" name="角丸四角形 23"/>
          <p:cNvSpPr/>
          <p:nvPr/>
        </p:nvSpPr>
        <p:spPr>
          <a:xfrm>
            <a:off x="9469390" y="3110069"/>
            <a:ext cx="1875139" cy="37707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Run</a:t>
            </a:r>
            <a:endParaRPr kumimoji="1" lang="ja-JP" altLang="en-US" dirty="0"/>
          </a:p>
        </p:txBody>
      </p:sp>
      <p:sp>
        <p:nvSpPr>
          <p:cNvPr id="25" name="角丸四角形 24"/>
          <p:cNvSpPr/>
          <p:nvPr/>
        </p:nvSpPr>
        <p:spPr>
          <a:xfrm>
            <a:off x="9469390" y="3487141"/>
            <a:ext cx="1875139" cy="37707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Jump</a:t>
            </a:r>
            <a:endParaRPr kumimoji="1" lang="ja-JP" altLang="en-US" dirty="0"/>
          </a:p>
        </p:txBody>
      </p:sp>
      <p:sp>
        <p:nvSpPr>
          <p:cNvPr id="26" name="角丸四角形 25"/>
          <p:cNvSpPr/>
          <p:nvPr/>
        </p:nvSpPr>
        <p:spPr>
          <a:xfrm>
            <a:off x="9469389" y="3864213"/>
            <a:ext cx="1875139" cy="37707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:</a:t>
            </a:r>
            <a:endParaRPr kumimoji="1" lang="ja-JP" altLang="en-US" dirty="0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9551825" y="2275351"/>
            <a:ext cx="171026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 smtClean="0"/>
              <a:t>animation</a:t>
            </a:r>
            <a:endParaRPr kumimoji="1" lang="ja-JP" altLang="en-US" dirty="0" err="1" smtClean="0"/>
          </a:p>
        </p:txBody>
      </p:sp>
      <p:cxnSp>
        <p:nvCxnSpPr>
          <p:cNvPr id="28" name="直線コネクタ 27"/>
          <p:cNvCxnSpPr/>
          <p:nvPr/>
        </p:nvCxnSpPr>
        <p:spPr>
          <a:xfrm>
            <a:off x="6901751" y="5946025"/>
            <a:ext cx="4755266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コネクタ 28"/>
          <p:cNvCxnSpPr/>
          <p:nvPr/>
        </p:nvCxnSpPr>
        <p:spPr>
          <a:xfrm>
            <a:off x="8087554" y="5517762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/>
          <p:cNvCxnSpPr/>
          <p:nvPr/>
        </p:nvCxnSpPr>
        <p:spPr>
          <a:xfrm>
            <a:off x="11648031" y="5517762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テキスト ボックス 30"/>
          <p:cNvSpPr txBox="1"/>
          <p:nvPr/>
        </p:nvSpPr>
        <p:spPr>
          <a:xfrm>
            <a:off x="6726116" y="6034417"/>
            <a:ext cx="416690" cy="5232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2800" dirty="0" smtClean="0"/>
              <a:t>0</a:t>
            </a:r>
            <a:endParaRPr kumimoji="1" lang="ja-JP" altLang="en-US" sz="2800" dirty="0" err="1" smtClean="0"/>
          </a:p>
        </p:txBody>
      </p:sp>
      <p:sp>
        <p:nvSpPr>
          <p:cNvPr id="34" name="テキスト ボックス 33"/>
          <p:cNvSpPr txBox="1"/>
          <p:nvPr/>
        </p:nvSpPr>
        <p:spPr>
          <a:xfrm>
            <a:off x="11358662" y="6069140"/>
            <a:ext cx="565231" cy="5232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3</a:t>
            </a:r>
            <a:r>
              <a:rPr kumimoji="1" lang="en-US" altLang="ja-JP" sz="2800" dirty="0" smtClean="0"/>
              <a:t>0</a:t>
            </a:r>
            <a:endParaRPr kumimoji="1" lang="ja-JP" altLang="en-US" sz="2800" dirty="0" err="1" smtClean="0"/>
          </a:p>
        </p:txBody>
      </p:sp>
      <p:cxnSp>
        <p:nvCxnSpPr>
          <p:cNvPr id="36" name="直線コネクタ 35"/>
          <p:cNvCxnSpPr/>
          <p:nvPr/>
        </p:nvCxnSpPr>
        <p:spPr>
          <a:xfrm>
            <a:off x="6913985" y="5517762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コネクタ 36"/>
          <p:cNvCxnSpPr/>
          <p:nvPr/>
        </p:nvCxnSpPr>
        <p:spPr>
          <a:xfrm>
            <a:off x="9497068" y="5517762"/>
            <a:ext cx="0" cy="42826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テキスト ボックス 37"/>
          <p:cNvSpPr txBox="1"/>
          <p:nvPr/>
        </p:nvSpPr>
        <p:spPr>
          <a:xfrm>
            <a:off x="7942254" y="6034417"/>
            <a:ext cx="375269" cy="5232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2800" dirty="0" smtClean="0"/>
              <a:t>8</a:t>
            </a:r>
            <a:endParaRPr kumimoji="1" lang="ja-JP" altLang="en-US" sz="2800" dirty="0" err="1" smtClean="0"/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9288722" y="6069140"/>
            <a:ext cx="644325" cy="5232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2800" dirty="0" smtClean="0"/>
              <a:t>20</a:t>
            </a:r>
            <a:endParaRPr kumimoji="1" lang="ja-JP" altLang="en-US" sz="2800" dirty="0" err="1" smtClean="0"/>
          </a:p>
        </p:txBody>
      </p:sp>
      <p:sp>
        <p:nvSpPr>
          <p:cNvPr id="9" name="楕円 8"/>
          <p:cNvSpPr/>
          <p:nvPr/>
        </p:nvSpPr>
        <p:spPr>
          <a:xfrm>
            <a:off x="7827334" y="5327777"/>
            <a:ext cx="538172" cy="77653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テキスト ボックス 44"/>
          <p:cNvSpPr txBox="1"/>
          <p:nvPr/>
        </p:nvSpPr>
        <p:spPr>
          <a:xfrm>
            <a:off x="7248314" y="4889599"/>
            <a:ext cx="171026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 err="1" smtClean="0"/>
              <a:t>keyframe</a:t>
            </a:r>
            <a:endParaRPr kumimoji="1" lang="ja-JP" altLang="en-US" dirty="0" err="1" smtClean="0"/>
          </a:p>
        </p:txBody>
      </p:sp>
      <p:sp>
        <p:nvSpPr>
          <p:cNvPr id="46" name="角丸四角形 45"/>
          <p:cNvSpPr/>
          <p:nvPr/>
        </p:nvSpPr>
        <p:spPr>
          <a:xfrm>
            <a:off x="6760458" y="2731221"/>
            <a:ext cx="1875139" cy="37707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Hip</a:t>
            </a:r>
            <a:endParaRPr kumimoji="1" lang="ja-JP" altLang="en-US" dirty="0"/>
          </a:p>
        </p:txBody>
      </p:sp>
      <p:sp>
        <p:nvSpPr>
          <p:cNvPr id="47" name="角丸四角形 46"/>
          <p:cNvSpPr/>
          <p:nvPr/>
        </p:nvSpPr>
        <p:spPr>
          <a:xfrm>
            <a:off x="6760457" y="3108293"/>
            <a:ext cx="1875139" cy="37707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Shoulder</a:t>
            </a:r>
            <a:endParaRPr kumimoji="1" lang="ja-JP" altLang="en-US" dirty="0"/>
          </a:p>
        </p:txBody>
      </p:sp>
      <p:sp>
        <p:nvSpPr>
          <p:cNvPr id="49" name="角丸四角形 48"/>
          <p:cNvSpPr/>
          <p:nvPr/>
        </p:nvSpPr>
        <p:spPr>
          <a:xfrm>
            <a:off x="6760457" y="3485365"/>
            <a:ext cx="1875139" cy="37707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Arm</a:t>
            </a:r>
            <a:endParaRPr kumimoji="1" lang="ja-JP" altLang="en-US" dirty="0"/>
          </a:p>
        </p:txBody>
      </p:sp>
      <p:sp>
        <p:nvSpPr>
          <p:cNvPr id="55" name="角丸四角形 54"/>
          <p:cNvSpPr/>
          <p:nvPr/>
        </p:nvSpPr>
        <p:spPr>
          <a:xfrm>
            <a:off x="6760456" y="3862437"/>
            <a:ext cx="1875139" cy="37707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:</a:t>
            </a:r>
            <a:endParaRPr kumimoji="1" lang="ja-JP" altLang="en-US" dirty="0"/>
          </a:p>
        </p:txBody>
      </p:sp>
      <p:sp>
        <p:nvSpPr>
          <p:cNvPr id="59" name="テキスト ボックス 58"/>
          <p:cNvSpPr txBox="1"/>
          <p:nvPr/>
        </p:nvSpPr>
        <p:spPr>
          <a:xfrm>
            <a:off x="6842892" y="2273575"/>
            <a:ext cx="171026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 smtClean="0"/>
              <a:t>node</a:t>
            </a:r>
            <a:endParaRPr kumimoji="1" lang="ja-JP" altLang="en-US" dirty="0" err="1" smtClean="0"/>
          </a:p>
        </p:txBody>
      </p:sp>
    </p:spTree>
    <p:extLst>
      <p:ext uri="{BB962C8B-B14F-4D97-AF65-F5344CB8AC3E}">
        <p14:creationId xmlns:p14="http://schemas.microsoft.com/office/powerpoint/2010/main" val="679243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ブレーンストーミングのプレゼンテーション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none" rtlCol="0">
        <a:sp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5870482_TF03460637.potx" id="{8F3B156D-932A-4C4F-B19B-13DA9C7AB513}" vid="{CAF0C7A8-6467-402F-B5CC-E460ADA54AEF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ビジネス ブレーンストーミング プレゼンテーション</Template>
  <TotalTime>2749</TotalTime>
  <Words>415</Words>
  <Application>Microsoft Office PowerPoint</Application>
  <PresentationFormat>ワイド画面</PresentationFormat>
  <Paragraphs>227</Paragraphs>
  <Slides>16</Slides>
  <Notes>11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16</vt:i4>
      </vt:variant>
    </vt:vector>
  </HeadingPairs>
  <TitlesOfParts>
    <vt:vector size="22" baseType="lpstr">
      <vt:lpstr>Meiryo UI</vt:lpstr>
      <vt:lpstr>ＭＳ ゴシック</vt:lpstr>
      <vt:lpstr>ＭＳ 明朝</vt:lpstr>
      <vt:lpstr>Palatino Linotype</vt:lpstr>
      <vt:lpstr>Wingdings 2</vt:lpstr>
      <vt:lpstr>ブレーンストーミングのプレゼンテーション</vt:lpstr>
      <vt:lpstr>描画エンジン開発Ⅲ・Ⅳ</vt:lpstr>
      <vt:lpstr>授業内容</vt:lpstr>
      <vt:lpstr>実行結果</vt:lpstr>
      <vt:lpstr>実行結果</vt:lpstr>
      <vt:lpstr>FBXの全体的な構造</vt:lpstr>
      <vt:lpstr>FBXの全体的な構造</vt:lpstr>
      <vt:lpstr>課題でのskinned_meshの構造</vt:lpstr>
      <vt:lpstr>課題でのskinned_meshの構造</vt:lpstr>
      <vt:lpstr>アニメーションデータ</vt:lpstr>
      <vt:lpstr>アニメーションするには</vt:lpstr>
      <vt:lpstr>サンプリングレートについて</vt:lpstr>
      <vt:lpstr>FBXの時間について</vt:lpstr>
      <vt:lpstr>アニメーションの補完</vt:lpstr>
      <vt:lpstr>FBXでの姿勢の取り方</vt:lpstr>
      <vt:lpstr>FBXのアニメーション</vt:lpstr>
      <vt:lpstr>実習内容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描画エンジン制作Ⅰ</dc:title>
  <dc:creator>吉野 広二</dc:creator>
  <cp:lastModifiedBy>吉野 広二</cp:lastModifiedBy>
  <cp:revision>152</cp:revision>
  <dcterms:created xsi:type="dcterms:W3CDTF">2019-03-17T05:51:21Z</dcterms:created>
  <dcterms:modified xsi:type="dcterms:W3CDTF">2021-07-28T06:02:10Z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74069100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